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3" r:id="rId3"/>
    <p:sldId id="258" r:id="rId4"/>
    <p:sldId id="257" r:id="rId5"/>
    <p:sldId id="259" r:id="rId6"/>
    <p:sldId id="260" r:id="rId7"/>
    <p:sldId id="261" r:id="rId8"/>
    <p:sldId id="262" r:id="rId9"/>
    <p:sldId id="268" r:id="rId10"/>
    <p:sldId id="269" r:id="rId11"/>
    <p:sldId id="263" r:id="rId12"/>
    <p:sldId id="264" r:id="rId13"/>
    <p:sldId id="265" r:id="rId14"/>
    <p:sldId id="266" r:id="rId15"/>
    <p:sldId id="267" r:id="rId16"/>
    <p:sldId id="272" r:id="rId17"/>
    <p:sldId id="271" r:id="rId18"/>
    <p:sldId id="274" r:id="rId19"/>
    <p:sldId id="275" r:id="rId20"/>
    <p:sldId id="276" r:id="rId21"/>
    <p:sldId id="277" r:id="rId22"/>
    <p:sldId id="278" r:id="rId23"/>
  </p:sldIdLst>
  <p:sldSz cx="43891200" cy="32918400"/>
  <p:notesSz cx="6858000" cy="9144000"/>
  <p:defaultTextStyle>
    <a:defPPr>
      <a:defRPr lang="en-US"/>
    </a:defPPr>
    <a:lvl1pPr algn="ctr" rtl="0" fontAlgn="base">
      <a:spcBef>
        <a:spcPct val="0"/>
      </a:spcBef>
      <a:spcAft>
        <a:spcPct val="0"/>
      </a:spcAft>
      <a:defRPr sz="6000" kern="1200">
        <a:solidFill>
          <a:schemeClr val="tx1"/>
        </a:solidFill>
        <a:latin typeface="Times New Roman" charset="0"/>
        <a:ea typeface="ＭＳ Ｐゴシック" charset="0"/>
        <a:cs typeface="ＭＳ Ｐゴシック" charset="0"/>
      </a:defRPr>
    </a:lvl1pPr>
    <a:lvl2pPr marL="457200" algn="ctr" rtl="0" fontAlgn="base">
      <a:spcBef>
        <a:spcPct val="0"/>
      </a:spcBef>
      <a:spcAft>
        <a:spcPct val="0"/>
      </a:spcAft>
      <a:defRPr sz="6000" kern="1200">
        <a:solidFill>
          <a:schemeClr val="tx1"/>
        </a:solidFill>
        <a:latin typeface="Times New Roman" charset="0"/>
        <a:ea typeface="ＭＳ Ｐゴシック" charset="0"/>
        <a:cs typeface="ＭＳ Ｐゴシック" charset="0"/>
      </a:defRPr>
    </a:lvl2pPr>
    <a:lvl3pPr marL="914400" algn="ctr" rtl="0" fontAlgn="base">
      <a:spcBef>
        <a:spcPct val="0"/>
      </a:spcBef>
      <a:spcAft>
        <a:spcPct val="0"/>
      </a:spcAft>
      <a:defRPr sz="6000" kern="1200">
        <a:solidFill>
          <a:schemeClr val="tx1"/>
        </a:solidFill>
        <a:latin typeface="Times New Roman" charset="0"/>
        <a:ea typeface="ＭＳ Ｐゴシック" charset="0"/>
        <a:cs typeface="ＭＳ Ｐゴシック" charset="0"/>
      </a:defRPr>
    </a:lvl3pPr>
    <a:lvl4pPr marL="1371600" algn="ctr" rtl="0" fontAlgn="base">
      <a:spcBef>
        <a:spcPct val="0"/>
      </a:spcBef>
      <a:spcAft>
        <a:spcPct val="0"/>
      </a:spcAft>
      <a:defRPr sz="6000" kern="1200">
        <a:solidFill>
          <a:schemeClr val="tx1"/>
        </a:solidFill>
        <a:latin typeface="Times New Roman" charset="0"/>
        <a:ea typeface="ＭＳ Ｐゴシック" charset="0"/>
        <a:cs typeface="ＭＳ Ｐゴシック" charset="0"/>
      </a:defRPr>
    </a:lvl4pPr>
    <a:lvl5pPr marL="1828800" algn="ctr" rtl="0" fontAlgn="base">
      <a:spcBef>
        <a:spcPct val="0"/>
      </a:spcBef>
      <a:spcAft>
        <a:spcPct val="0"/>
      </a:spcAft>
      <a:defRPr sz="60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60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60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60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6000" kern="1200">
        <a:solidFill>
          <a:schemeClr val="tx1"/>
        </a:solidFill>
        <a:latin typeface="Times New Roman"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AACFF"/>
    <a:srgbClr val="F67F18"/>
    <a:srgbClr val="8CC0FF"/>
    <a:srgbClr val="0080FF"/>
    <a:srgbClr val="660827"/>
    <a:srgbClr val="660840"/>
    <a:srgbClr val="CFFF8A"/>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 d="100"/>
          <a:sy n="14" d="100"/>
        </p:scale>
        <p:origin x="-654" y="-174"/>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slide" Target="../slides/slide6.xml"/><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6D996-042E-6F41-8362-C9B74D58102F}" type="doc">
      <dgm:prSet loTypeId="urn:microsoft.com/office/officeart/2005/8/layout/radial6" loCatId="" qsTypeId="urn:microsoft.com/office/officeart/2005/8/quickstyle/simple5" qsCatId="simple" csTypeId="urn:microsoft.com/office/officeart/2005/8/colors/accent1_2" csCatId="accent1" phldr="1"/>
      <dgm:spPr/>
      <dgm:t>
        <a:bodyPr/>
        <a:lstStyle/>
        <a:p>
          <a:endParaRPr lang="en-US"/>
        </a:p>
      </dgm:t>
    </dgm:pt>
    <dgm:pt modelId="{67844908-6B91-7647-8799-3D59CFFF4FAB}">
      <dgm:prSet phldrT="[Text]" custT="1"/>
      <dgm:spPr>
        <a:noFill/>
        <a:scene3d>
          <a:camera prst="orthographicFront">
            <a:rot lat="0" lon="0" rev="0"/>
          </a:camera>
          <a:lightRig rig="threePt" dir="t">
            <a:rot lat="0" lon="0" rev="1200000"/>
          </a:lightRig>
        </a:scene3d>
        <a:sp3d>
          <a:bevelT w="63500" h="25400" prst="coolSlant"/>
        </a:sp3d>
      </dgm:spPr>
      <dgm:t>
        <a:bodyPr>
          <a:prstTxWarp prst="textPlain">
            <a:avLst/>
          </a:prstTxWarp>
          <a:scene3d>
            <a:camera prst="orthographicFront"/>
            <a:lightRig rig="soft" dir="t">
              <a:rot lat="0" lon="0" rev="10800000"/>
            </a:lightRig>
          </a:scene3d>
          <a:sp3d>
            <a:bevelT w="27940" h="12700"/>
            <a:contourClr>
              <a:srgbClr val="DDDDDD"/>
            </a:contourClr>
          </a:sp3d>
        </a:bodyPr>
        <a:lstStyle/>
        <a:p>
          <a:pPr algn="ctr">
            <a:spcAft>
              <a:spcPts val="0"/>
            </a:spcAft>
          </a:pPr>
          <a:r>
            <a:rPr lang="es-ES_tradnl" sz="2400" b="1" i="0" cap="none" spc="150" noProof="0" dirty="0" smtClean="0">
              <a:ln w="11430"/>
              <a:solidFill>
                <a:srgbClr val="FF6700"/>
              </a:solidFill>
              <a:effectLst>
                <a:outerShdw blurRad="25400" algn="tl" rotWithShape="0">
                  <a:srgbClr val="000000">
                    <a:alpha val="43000"/>
                  </a:srgbClr>
                </a:outerShdw>
              </a:effectLst>
              <a:latin typeface="Arial Rounded MT Bold"/>
              <a:cs typeface="Arial Rounded MT Bold"/>
            </a:rPr>
            <a:t>Mecanismos </a:t>
          </a:r>
        </a:p>
        <a:p>
          <a:pPr algn="ctr">
            <a:spcAft>
              <a:spcPts val="0"/>
            </a:spcAft>
          </a:pPr>
          <a:r>
            <a:rPr lang="es-ES_tradnl" sz="2400" b="1" i="0" cap="none" spc="150" noProof="0" dirty="0" smtClean="0">
              <a:ln w="11430"/>
              <a:solidFill>
                <a:srgbClr val="FF6700"/>
              </a:solidFill>
              <a:effectLst>
                <a:outerShdw blurRad="25400" algn="tl" rotWithShape="0">
                  <a:srgbClr val="000000">
                    <a:alpha val="43000"/>
                  </a:srgbClr>
                </a:outerShdw>
              </a:effectLst>
              <a:latin typeface="Arial Rounded MT Bold"/>
              <a:cs typeface="Arial Rounded MT Bold"/>
            </a:rPr>
            <a:t>Del Biofiltro de arena</a:t>
          </a:r>
          <a:endParaRPr lang="es-ES_tradnl" sz="2400" b="1" i="0" cap="none" spc="150" noProof="0" dirty="0">
            <a:ln w="11430"/>
            <a:solidFill>
              <a:srgbClr val="FF6700"/>
            </a:solidFill>
            <a:effectLst>
              <a:outerShdw blurRad="25400" algn="tl" rotWithShape="0">
                <a:srgbClr val="000000">
                  <a:alpha val="43000"/>
                </a:srgbClr>
              </a:outerShdw>
            </a:effectLst>
            <a:latin typeface="Arial Rounded MT Bold"/>
            <a:cs typeface="Arial Rounded MT Bold"/>
          </a:endParaRPr>
        </a:p>
      </dgm:t>
    </dgm:pt>
    <dgm:pt modelId="{61E9E366-B087-3B4E-A49D-1082EAAE9F22}" type="parTrans" cxnId="{88CB65C4-0ED4-B04C-953A-A9409D69DCBC}">
      <dgm:prSet/>
      <dgm:spPr/>
      <dgm:t>
        <a:bodyPr/>
        <a:lstStyle/>
        <a:p>
          <a:endParaRPr lang="en-US"/>
        </a:p>
      </dgm:t>
    </dgm:pt>
    <dgm:pt modelId="{FCFF2F64-3715-3149-AA68-02CC5297CDFA}" type="sibTrans" cxnId="{88CB65C4-0ED4-B04C-953A-A9409D69DCBC}">
      <dgm:prSet/>
      <dgm:spPr/>
      <dgm:t>
        <a:bodyPr/>
        <a:lstStyle/>
        <a:p>
          <a:endParaRPr lang="en-US"/>
        </a:p>
      </dgm:t>
    </dgm:pt>
    <dgm:pt modelId="{062B0999-E167-404C-A4BC-63D6FF8DAEDC}">
      <dgm:prSet phldrT="[Text]"/>
      <dgm:spPr>
        <a:blipFill rotWithShape="0">
          <a:blip xmlns:r="http://schemas.openxmlformats.org/officeDocument/2006/relationships" r:embed="rId1"/>
          <a:stretch>
            <a:fillRect/>
          </a:stretch>
        </a:blipFill>
      </dgm:spPr>
      <dgm:t>
        <a:bodyPr/>
        <a:lstStyle/>
        <a:p>
          <a:endParaRPr lang="en-US" dirty="0"/>
        </a:p>
      </dgm:t>
    </dgm:pt>
    <dgm:pt modelId="{13CA4396-2253-0B42-A349-094748AA6C12}" type="parTrans" cxnId="{A9CCF7EA-E0A6-8742-A108-2188FC2D8DD9}">
      <dgm:prSet/>
      <dgm:spPr/>
      <dgm:t>
        <a:bodyPr/>
        <a:lstStyle/>
        <a:p>
          <a:endParaRPr lang="en-US"/>
        </a:p>
      </dgm:t>
    </dgm:pt>
    <dgm:pt modelId="{603D463F-F57F-4A4E-958F-4D2BCF6F7946}" type="sibTrans" cxnId="{A9CCF7EA-E0A6-8742-A108-2188FC2D8DD9}">
      <dgm:prSet/>
      <dgm:spPr>
        <a:solidFill>
          <a:srgbClr val="8CC0FF"/>
        </a:solidFill>
        <a:scene3d>
          <a:camera prst="orthographicFront">
            <a:rot lat="0" lon="0" rev="0"/>
          </a:camera>
          <a:lightRig rig="threePt" dir="t">
            <a:rot lat="0" lon="0" rev="1200000"/>
          </a:lightRig>
        </a:scene3d>
        <a:sp3d>
          <a:bevelT w="63500" h="25400" prst="coolSlant"/>
        </a:sp3d>
      </dgm:spPr>
      <dgm:t>
        <a:bodyPr/>
        <a:lstStyle/>
        <a:p>
          <a:endParaRPr lang="en-US"/>
        </a:p>
      </dgm:t>
    </dgm:pt>
    <dgm:pt modelId="{9B4E0D57-0BEE-1A41-91CC-58C54F6A628B}">
      <dgm:prSet phldrT="[Text]"/>
      <dgm:spPr>
        <a:blipFill rotWithShape="0">
          <a:blip xmlns:r="http://schemas.openxmlformats.org/officeDocument/2006/relationships" r:embed="rId2"/>
          <a:stretch>
            <a:fillRect/>
          </a:stretch>
        </a:blipFill>
      </dgm:spPr>
      <dgm:t>
        <a:bodyPr/>
        <a:lstStyle/>
        <a:p>
          <a:endParaRPr lang="en-US" dirty="0"/>
        </a:p>
      </dgm:t>
    </dgm:pt>
    <dgm:pt modelId="{CAFC3C5F-69B8-814E-8CB1-4CDBD42AF320}" type="parTrans" cxnId="{A332CA3F-A0E0-C54F-8E3C-A84893B61A0A}">
      <dgm:prSet/>
      <dgm:spPr/>
      <dgm:t>
        <a:bodyPr/>
        <a:lstStyle/>
        <a:p>
          <a:endParaRPr lang="en-US"/>
        </a:p>
      </dgm:t>
    </dgm:pt>
    <dgm:pt modelId="{8A9EA4CB-A3E9-B647-A53C-D34C1B578F14}" type="sibTrans" cxnId="{A332CA3F-A0E0-C54F-8E3C-A84893B61A0A}">
      <dgm:prSet/>
      <dgm:spPr>
        <a:solidFill>
          <a:srgbClr val="8CC0FF"/>
        </a:solidFill>
      </dgm:spPr>
      <dgm:t>
        <a:bodyPr/>
        <a:lstStyle/>
        <a:p>
          <a:endParaRPr lang="en-US"/>
        </a:p>
      </dgm:t>
    </dgm:pt>
    <dgm:pt modelId="{4B85CC90-1A8D-B049-8FB1-2BD3D6268E3B}">
      <dgm:prSet phldrT="[Text]"/>
      <dgm:spPr>
        <a:blipFill rotWithShape="1">
          <a:blip xmlns:r="http://schemas.openxmlformats.org/officeDocument/2006/relationships" r:embed="rId3"/>
          <a:stretch>
            <a:fillRect/>
          </a:stretch>
        </a:blipFill>
      </dgm:spPr>
      <dgm:t>
        <a:bodyPr/>
        <a:lstStyle/>
        <a:p>
          <a:endParaRPr lang="en-US" dirty="0"/>
        </a:p>
      </dgm:t>
    </dgm:pt>
    <dgm:pt modelId="{54873FDA-86EE-6A41-9BEB-C9C82699A3D3}" type="parTrans" cxnId="{63DE408A-17D2-004F-98E9-A0E1E44854D2}">
      <dgm:prSet/>
      <dgm:spPr/>
      <dgm:t>
        <a:bodyPr/>
        <a:lstStyle/>
        <a:p>
          <a:endParaRPr lang="en-US"/>
        </a:p>
      </dgm:t>
    </dgm:pt>
    <dgm:pt modelId="{B852C9A4-01D0-3140-8256-D8602B717624}" type="sibTrans" cxnId="{63DE408A-17D2-004F-98E9-A0E1E44854D2}">
      <dgm:prSet/>
      <dgm:spPr>
        <a:solidFill>
          <a:srgbClr val="8CC0FF"/>
        </a:solidFill>
        <a:scene3d>
          <a:camera prst="orthographicFront">
            <a:rot lat="0" lon="0" rev="0"/>
          </a:camera>
          <a:lightRig rig="threePt" dir="t">
            <a:rot lat="0" lon="0" rev="1200000"/>
          </a:lightRig>
        </a:scene3d>
        <a:sp3d>
          <a:bevelT w="63500" h="25400" prst="coolSlant"/>
        </a:sp3d>
      </dgm:spPr>
      <dgm:t>
        <a:bodyPr/>
        <a:lstStyle/>
        <a:p>
          <a:endParaRPr lang="en-US"/>
        </a:p>
      </dgm:t>
    </dgm:pt>
    <dgm:pt modelId="{2BCFFEF0-BB2A-EB49-98BD-D2AEEE33D4C3}">
      <dgm:prSet phldrT="[Text]"/>
      <dgm:spPr>
        <a:blipFill rotWithShape="1">
          <a:blip xmlns:r="http://schemas.openxmlformats.org/officeDocument/2006/relationships" r:embed="rId4"/>
          <a:stretch>
            <a:fillRect/>
          </a:stretch>
        </a:blipFill>
      </dgm:spPr>
      <dgm:t>
        <a:bodyPr/>
        <a:lstStyle/>
        <a:p>
          <a:endParaRPr lang="en-US" dirty="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5065D2F5-621A-AE43-9004-F689F1283B6F}" type="parTrans" cxnId="{08D4E5CC-5315-1743-9DDD-E5CDC2BB653F}">
      <dgm:prSet/>
      <dgm:spPr/>
      <dgm:t>
        <a:bodyPr/>
        <a:lstStyle/>
        <a:p>
          <a:endParaRPr lang="en-US"/>
        </a:p>
      </dgm:t>
    </dgm:pt>
    <dgm:pt modelId="{C7C94DE5-130B-E94A-9322-0FF8DECF1FC8}" type="sibTrans" cxnId="{08D4E5CC-5315-1743-9DDD-E5CDC2BB653F}">
      <dgm:prSet/>
      <dgm:spPr>
        <a:solidFill>
          <a:srgbClr val="8CC0FF"/>
        </a:solidFill>
        <a:scene3d>
          <a:camera prst="orthographicFront">
            <a:rot lat="0" lon="0" rev="0"/>
          </a:camera>
          <a:lightRig rig="threePt" dir="t">
            <a:rot lat="0" lon="0" rev="1200000"/>
          </a:lightRig>
        </a:scene3d>
        <a:sp3d>
          <a:bevelT w="63500" h="25400" prst="coolSlant"/>
        </a:sp3d>
      </dgm:spPr>
      <dgm:t>
        <a:bodyPr/>
        <a:lstStyle/>
        <a:p>
          <a:endParaRPr lang="en-US"/>
        </a:p>
      </dgm:t>
    </dgm:pt>
    <dgm:pt modelId="{C028D008-1891-2B4F-8D62-495A4C27D351}" type="pres">
      <dgm:prSet presAssocID="{C1E6D996-042E-6F41-8362-C9B74D58102F}" presName="Name0" presStyleCnt="0">
        <dgm:presLayoutVars>
          <dgm:chMax val="1"/>
          <dgm:dir/>
          <dgm:animLvl val="ctr"/>
          <dgm:resizeHandles val="exact"/>
        </dgm:presLayoutVars>
      </dgm:prSet>
      <dgm:spPr/>
      <dgm:t>
        <a:bodyPr/>
        <a:lstStyle/>
        <a:p>
          <a:endParaRPr lang="en-US"/>
        </a:p>
      </dgm:t>
    </dgm:pt>
    <dgm:pt modelId="{83DECF94-B182-284B-95E5-98662A06A3F7}" type="pres">
      <dgm:prSet presAssocID="{67844908-6B91-7647-8799-3D59CFFF4FAB}" presName="centerShape" presStyleLbl="node0" presStyleIdx="0" presStyleCnt="1" custAng="0" custScaleX="148010" custScaleY="47351" custLinFactNeighborX="3925" custLinFactNeighborY="-1402"/>
      <dgm:spPr/>
      <dgm:t>
        <a:bodyPr/>
        <a:lstStyle/>
        <a:p>
          <a:endParaRPr lang="en-US"/>
        </a:p>
      </dgm:t>
    </dgm:pt>
    <dgm:pt modelId="{81141092-9F2E-3A4C-A9E6-69D23AB8D9B3}" type="pres">
      <dgm:prSet presAssocID="{062B0999-E167-404C-A4BC-63D6FF8DAEDC}" presName="node" presStyleLbl="node1" presStyleIdx="0" presStyleCnt="4" custScaleX="138519" custScaleY="118347" custRadScaleRad="108944" custRadScaleInc="194030">
        <dgm:presLayoutVars>
          <dgm:bulletEnabled val="1"/>
        </dgm:presLayoutVars>
      </dgm:prSet>
      <dgm:spPr/>
      <dgm:t>
        <a:bodyPr/>
        <a:lstStyle/>
        <a:p>
          <a:endParaRPr lang="en-US"/>
        </a:p>
      </dgm:t>
    </dgm:pt>
    <dgm:pt modelId="{F0EF092E-BDDC-C04D-80B1-028469903891}" type="pres">
      <dgm:prSet presAssocID="{062B0999-E167-404C-A4BC-63D6FF8DAEDC}" presName="dummy" presStyleCnt="0"/>
      <dgm:spPr/>
    </dgm:pt>
    <dgm:pt modelId="{9591A7F6-6891-1843-86CC-7B701C281AC0}" type="pres">
      <dgm:prSet presAssocID="{603D463F-F57F-4A4E-958F-4D2BCF6F7946}" presName="sibTrans" presStyleLbl="sibTrans2D1" presStyleIdx="0" presStyleCnt="4"/>
      <dgm:spPr/>
      <dgm:t>
        <a:bodyPr/>
        <a:lstStyle/>
        <a:p>
          <a:endParaRPr lang="en-US"/>
        </a:p>
      </dgm:t>
    </dgm:pt>
    <dgm:pt modelId="{988954D0-DA50-7E4A-B77A-295B5366B007}" type="pres">
      <dgm:prSet presAssocID="{9B4E0D57-0BEE-1A41-91CC-58C54F6A628B}" presName="node" presStyleLbl="node1" presStyleIdx="1" presStyleCnt="4" custScaleX="138520" custScaleY="118346" custRadScaleRad="111123" custRadScaleInc="109274">
        <dgm:presLayoutVars>
          <dgm:bulletEnabled val="1"/>
        </dgm:presLayoutVars>
      </dgm:prSet>
      <dgm:spPr/>
      <dgm:t>
        <a:bodyPr/>
        <a:lstStyle/>
        <a:p>
          <a:endParaRPr lang="en-US"/>
        </a:p>
      </dgm:t>
    </dgm:pt>
    <dgm:pt modelId="{DBD9E164-E265-5343-A93C-6ECB5D9680E7}" type="pres">
      <dgm:prSet presAssocID="{9B4E0D57-0BEE-1A41-91CC-58C54F6A628B}" presName="dummy" presStyleCnt="0"/>
      <dgm:spPr/>
    </dgm:pt>
    <dgm:pt modelId="{6907652E-0FFD-7A46-A141-59B96FF1C12E}" type="pres">
      <dgm:prSet presAssocID="{8A9EA4CB-A3E9-B647-A53C-D34C1B578F14}" presName="sibTrans" presStyleLbl="sibTrans2D1" presStyleIdx="1" presStyleCnt="4" custScaleY="88261"/>
      <dgm:spPr/>
      <dgm:t>
        <a:bodyPr/>
        <a:lstStyle/>
        <a:p>
          <a:endParaRPr lang="en-US"/>
        </a:p>
      </dgm:t>
    </dgm:pt>
    <dgm:pt modelId="{95A645E8-65E6-7241-AEC5-7B77F5D8DA67}" type="pres">
      <dgm:prSet presAssocID="{4B85CC90-1A8D-B049-8FB1-2BD3D6268E3B}" presName="node" presStyleLbl="node1" presStyleIdx="2" presStyleCnt="4" custScaleX="138748" custScaleY="127521" custRadScaleRad="99892" custRadScaleInc="183687">
        <dgm:presLayoutVars>
          <dgm:bulletEnabled val="1"/>
        </dgm:presLayoutVars>
      </dgm:prSet>
      <dgm:spPr/>
      <dgm:t>
        <a:bodyPr/>
        <a:lstStyle/>
        <a:p>
          <a:endParaRPr lang="en-US"/>
        </a:p>
      </dgm:t>
    </dgm:pt>
    <dgm:pt modelId="{6D39258F-1CDC-8943-921F-D296C3FBB549}" type="pres">
      <dgm:prSet presAssocID="{4B85CC90-1A8D-B049-8FB1-2BD3D6268E3B}" presName="dummy" presStyleCnt="0"/>
      <dgm:spPr/>
    </dgm:pt>
    <dgm:pt modelId="{7F0602FF-3348-A247-A024-1C711D36DC51}" type="pres">
      <dgm:prSet presAssocID="{B852C9A4-01D0-3140-8256-D8602B717624}" presName="sibTrans" presStyleLbl="sibTrans2D1" presStyleIdx="2" presStyleCnt="4"/>
      <dgm:spPr/>
      <dgm:t>
        <a:bodyPr/>
        <a:lstStyle/>
        <a:p>
          <a:endParaRPr lang="en-US"/>
        </a:p>
      </dgm:t>
    </dgm:pt>
    <dgm:pt modelId="{B55E6EBD-3CD7-A24D-85DA-18A10C35EA20}" type="pres">
      <dgm:prSet presAssocID="{2BCFFEF0-BB2A-EB49-98BD-D2AEEE33D4C3}" presName="node" presStyleLbl="node1" presStyleIdx="3" presStyleCnt="4" custScaleX="138063" custScaleY="118348" custRadScaleRad="98526" custRadScaleInc="112462">
        <dgm:presLayoutVars>
          <dgm:bulletEnabled val="1"/>
        </dgm:presLayoutVars>
      </dgm:prSet>
      <dgm:spPr/>
      <dgm:t>
        <a:bodyPr/>
        <a:lstStyle/>
        <a:p>
          <a:endParaRPr lang="en-US"/>
        </a:p>
      </dgm:t>
    </dgm:pt>
    <dgm:pt modelId="{600C5D3D-E074-B847-810D-2FB7D29E5EEC}" type="pres">
      <dgm:prSet presAssocID="{2BCFFEF0-BB2A-EB49-98BD-D2AEEE33D4C3}" presName="dummy" presStyleCnt="0"/>
      <dgm:spPr/>
    </dgm:pt>
    <dgm:pt modelId="{D4779D1E-7349-0D41-B0A0-56D9017F52D4}" type="pres">
      <dgm:prSet presAssocID="{C7C94DE5-130B-E94A-9322-0FF8DECF1FC8}" presName="sibTrans" presStyleLbl="sibTrans2D1" presStyleIdx="3" presStyleCnt="4" custScaleY="93172" custLinFactNeighborX="496" custLinFactNeighborY="628"/>
      <dgm:spPr/>
      <dgm:t>
        <a:bodyPr/>
        <a:lstStyle/>
        <a:p>
          <a:endParaRPr lang="en-US"/>
        </a:p>
      </dgm:t>
    </dgm:pt>
  </dgm:ptLst>
  <dgm:cxnLst>
    <dgm:cxn modelId="{E8A83D44-FDA7-3F42-846B-4ADE25EB99DE}" type="presOf" srcId="{B852C9A4-01D0-3140-8256-D8602B717624}" destId="{7F0602FF-3348-A247-A024-1C711D36DC51}" srcOrd="0" destOrd="0" presId="urn:microsoft.com/office/officeart/2005/8/layout/radial6"/>
    <dgm:cxn modelId="{59343F7F-F592-5145-8F0A-BB3701412728}" type="presOf" srcId="{8A9EA4CB-A3E9-B647-A53C-D34C1B578F14}" destId="{6907652E-0FFD-7A46-A141-59B96FF1C12E}" srcOrd="0" destOrd="0" presId="urn:microsoft.com/office/officeart/2005/8/layout/radial6"/>
    <dgm:cxn modelId="{08D4E5CC-5315-1743-9DDD-E5CDC2BB653F}" srcId="{67844908-6B91-7647-8799-3D59CFFF4FAB}" destId="{2BCFFEF0-BB2A-EB49-98BD-D2AEEE33D4C3}" srcOrd="3" destOrd="0" parTransId="{5065D2F5-621A-AE43-9004-F689F1283B6F}" sibTransId="{C7C94DE5-130B-E94A-9322-0FF8DECF1FC8}"/>
    <dgm:cxn modelId="{A332CA3F-A0E0-C54F-8E3C-A84893B61A0A}" srcId="{67844908-6B91-7647-8799-3D59CFFF4FAB}" destId="{9B4E0D57-0BEE-1A41-91CC-58C54F6A628B}" srcOrd="1" destOrd="0" parTransId="{CAFC3C5F-69B8-814E-8CB1-4CDBD42AF320}" sibTransId="{8A9EA4CB-A3E9-B647-A53C-D34C1B578F14}"/>
    <dgm:cxn modelId="{88CB65C4-0ED4-B04C-953A-A9409D69DCBC}" srcId="{C1E6D996-042E-6F41-8362-C9B74D58102F}" destId="{67844908-6B91-7647-8799-3D59CFFF4FAB}" srcOrd="0" destOrd="0" parTransId="{61E9E366-B087-3B4E-A49D-1082EAAE9F22}" sibTransId="{FCFF2F64-3715-3149-AA68-02CC5297CDFA}"/>
    <dgm:cxn modelId="{63DE408A-17D2-004F-98E9-A0E1E44854D2}" srcId="{67844908-6B91-7647-8799-3D59CFFF4FAB}" destId="{4B85CC90-1A8D-B049-8FB1-2BD3D6268E3B}" srcOrd="2" destOrd="0" parTransId="{54873FDA-86EE-6A41-9BEB-C9C82699A3D3}" sibTransId="{B852C9A4-01D0-3140-8256-D8602B717624}"/>
    <dgm:cxn modelId="{A9CCF7EA-E0A6-8742-A108-2188FC2D8DD9}" srcId="{67844908-6B91-7647-8799-3D59CFFF4FAB}" destId="{062B0999-E167-404C-A4BC-63D6FF8DAEDC}" srcOrd="0" destOrd="0" parTransId="{13CA4396-2253-0B42-A349-094748AA6C12}" sibTransId="{603D463F-F57F-4A4E-958F-4D2BCF6F7946}"/>
    <dgm:cxn modelId="{BC34DFD9-D771-6744-A3CF-D235971D2977}" type="presOf" srcId="{67844908-6B91-7647-8799-3D59CFFF4FAB}" destId="{83DECF94-B182-284B-95E5-98662A06A3F7}" srcOrd="0" destOrd="0" presId="urn:microsoft.com/office/officeart/2005/8/layout/radial6"/>
    <dgm:cxn modelId="{55067D9E-7B78-2A44-BEE0-82C7ED5AD698}" type="presOf" srcId="{062B0999-E167-404C-A4BC-63D6FF8DAEDC}" destId="{81141092-9F2E-3A4C-A9E6-69D23AB8D9B3}" srcOrd="0" destOrd="0" presId="urn:microsoft.com/office/officeart/2005/8/layout/radial6"/>
    <dgm:cxn modelId="{2500714C-363A-CE4E-9795-736DB78B3EDB}" type="presOf" srcId="{9B4E0D57-0BEE-1A41-91CC-58C54F6A628B}" destId="{988954D0-DA50-7E4A-B77A-295B5366B007}" srcOrd="0" destOrd="0" presId="urn:microsoft.com/office/officeart/2005/8/layout/radial6"/>
    <dgm:cxn modelId="{C6EE6558-EEFC-2B44-8A30-45F11F74121E}" type="presOf" srcId="{4B85CC90-1A8D-B049-8FB1-2BD3D6268E3B}" destId="{95A645E8-65E6-7241-AEC5-7B77F5D8DA67}" srcOrd="0" destOrd="0" presId="urn:microsoft.com/office/officeart/2005/8/layout/radial6"/>
    <dgm:cxn modelId="{A7FF66CF-A36C-6441-B701-D2CF6B367C69}" type="presOf" srcId="{C7C94DE5-130B-E94A-9322-0FF8DECF1FC8}" destId="{D4779D1E-7349-0D41-B0A0-56D9017F52D4}" srcOrd="0" destOrd="0" presId="urn:microsoft.com/office/officeart/2005/8/layout/radial6"/>
    <dgm:cxn modelId="{FFAC91D4-D61E-5941-8E55-6E43B2447E9E}" type="presOf" srcId="{2BCFFEF0-BB2A-EB49-98BD-D2AEEE33D4C3}" destId="{B55E6EBD-3CD7-A24D-85DA-18A10C35EA20}" srcOrd="0" destOrd="0" presId="urn:microsoft.com/office/officeart/2005/8/layout/radial6"/>
    <dgm:cxn modelId="{2213BADA-04CD-8F4B-A14F-5683ACCC3296}" type="presOf" srcId="{C1E6D996-042E-6F41-8362-C9B74D58102F}" destId="{C028D008-1891-2B4F-8D62-495A4C27D351}" srcOrd="0" destOrd="0" presId="urn:microsoft.com/office/officeart/2005/8/layout/radial6"/>
    <dgm:cxn modelId="{1C521BCF-F562-4D47-BBB2-1A9B30E4C844}" type="presOf" srcId="{603D463F-F57F-4A4E-958F-4D2BCF6F7946}" destId="{9591A7F6-6891-1843-86CC-7B701C281AC0}" srcOrd="0" destOrd="0" presId="urn:microsoft.com/office/officeart/2005/8/layout/radial6"/>
    <dgm:cxn modelId="{F73FFB00-1954-ED44-B333-58846CC9102E}" type="presParOf" srcId="{C028D008-1891-2B4F-8D62-495A4C27D351}" destId="{83DECF94-B182-284B-95E5-98662A06A3F7}" srcOrd="0" destOrd="0" presId="urn:microsoft.com/office/officeart/2005/8/layout/radial6"/>
    <dgm:cxn modelId="{DD2D84A6-253D-EB4B-AE08-BC1FD0D8355C}" type="presParOf" srcId="{C028D008-1891-2B4F-8D62-495A4C27D351}" destId="{81141092-9F2E-3A4C-A9E6-69D23AB8D9B3}" srcOrd="1" destOrd="0" presId="urn:microsoft.com/office/officeart/2005/8/layout/radial6"/>
    <dgm:cxn modelId="{F2B56C86-4D6F-6146-B497-219B4C787CDC}" type="presParOf" srcId="{C028D008-1891-2B4F-8D62-495A4C27D351}" destId="{F0EF092E-BDDC-C04D-80B1-028469903891}" srcOrd="2" destOrd="0" presId="urn:microsoft.com/office/officeart/2005/8/layout/radial6"/>
    <dgm:cxn modelId="{B8C9B63F-A84A-E44B-AA27-9FAA96D65F31}" type="presParOf" srcId="{C028D008-1891-2B4F-8D62-495A4C27D351}" destId="{9591A7F6-6891-1843-86CC-7B701C281AC0}" srcOrd="3" destOrd="0" presId="urn:microsoft.com/office/officeart/2005/8/layout/radial6"/>
    <dgm:cxn modelId="{541DF321-A3F1-B245-90EE-40C3DDA6FA50}" type="presParOf" srcId="{C028D008-1891-2B4F-8D62-495A4C27D351}" destId="{988954D0-DA50-7E4A-B77A-295B5366B007}" srcOrd="4" destOrd="0" presId="urn:microsoft.com/office/officeart/2005/8/layout/radial6"/>
    <dgm:cxn modelId="{05E38389-7753-7140-817C-7792F9083FC5}" type="presParOf" srcId="{C028D008-1891-2B4F-8D62-495A4C27D351}" destId="{DBD9E164-E265-5343-A93C-6ECB5D9680E7}" srcOrd="5" destOrd="0" presId="urn:microsoft.com/office/officeart/2005/8/layout/radial6"/>
    <dgm:cxn modelId="{8D63168A-4B8F-454C-A6D3-139D52BB6465}" type="presParOf" srcId="{C028D008-1891-2B4F-8D62-495A4C27D351}" destId="{6907652E-0FFD-7A46-A141-59B96FF1C12E}" srcOrd="6" destOrd="0" presId="urn:microsoft.com/office/officeart/2005/8/layout/radial6"/>
    <dgm:cxn modelId="{A82B33BF-B359-EC4F-AD3A-918FE03620F5}" type="presParOf" srcId="{C028D008-1891-2B4F-8D62-495A4C27D351}" destId="{95A645E8-65E6-7241-AEC5-7B77F5D8DA67}" srcOrd="7" destOrd="0" presId="urn:microsoft.com/office/officeart/2005/8/layout/radial6"/>
    <dgm:cxn modelId="{B3010AE6-315D-6B4A-9317-4A7FB37F9E38}" type="presParOf" srcId="{C028D008-1891-2B4F-8D62-495A4C27D351}" destId="{6D39258F-1CDC-8943-921F-D296C3FBB549}" srcOrd="8" destOrd="0" presId="urn:microsoft.com/office/officeart/2005/8/layout/radial6"/>
    <dgm:cxn modelId="{3EC0B0C4-F8B4-A641-B28E-D87F5F72A86E}" type="presParOf" srcId="{C028D008-1891-2B4F-8D62-495A4C27D351}" destId="{7F0602FF-3348-A247-A024-1C711D36DC51}" srcOrd="9" destOrd="0" presId="urn:microsoft.com/office/officeart/2005/8/layout/radial6"/>
    <dgm:cxn modelId="{42AFBFB8-A810-B840-A819-EB010E3DBB66}" type="presParOf" srcId="{C028D008-1891-2B4F-8D62-495A4C27D351}" destId="{B55E6EBD-3CD7-A24D-85DA-18A10C35EA20}" srcOrd="10" destOrd="0" presId="urn:microsoft.com/office/officeart/2005/8/layout/radial6"/>
    <dgm:cxn modelId="{3DEE657F-E321-6B4B-A4D0-1BEE8D3A2A2F}" type="presParOf" srcId="{C028D008-1891-2B4F-8D62-495A4C27D351}" destId="{600C5D3D-E074-B847-810D-2FB7D29E5EEC}" srcOrd="11" destOrd="0" presId="urn:microsoft.com/office/officeart/2005/8/layout/radial6"/>
    <dgm:cxn modelId="{E10A8858-4CA8-8E4F-8B0C-EA72A6E3B22B}" type="presParOf" srcId="{C028D008-1891-2B4F-8D62-495A4C27D351}" destId="{D4779D1E-7349-0D41-B0A0-56D9017F52D4}" srcOrd="12" destOrd="0" presId="urn:microsoft.com/office/officeart/2005/8/layout/radial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79D1E-7349-0D41-B0A0-56D9017F52D4}">
      <dsp:nvSpPr>
        <dsp:cNvPr id="0" name=""/>
        <dsp:cNvSpPr/>
      </dsp:nvSpPr>
      <dsp:spPr>
        <a:xfrm>
          <a:off x="2392417" y="787092"/>
          <a:ext cx="5334623" cy="4970375"/>
        </a:xfrm>
        <a:prstGeom prst="blockArc">
          <a:avLst>
            <a:gd name="adj1" fmla="val 12500494"/>
            <a:gd name="adj2" fmla="val 19794242"/>
            <a:gd name="adj3" fmla="val 4643"/>
          </a:avLst>
        </a:prstGeom>
        <a:solidFill>
          <a:srgbClr val="8CC0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coolSlant"/>
        </a:sp3d>
      </dsp:spPr>
      <dsp:style>
        <a:lnRef idx="0">
          <a:scrgbClr r="0" g="0" b="0"/>
        </a:lnRef>
        <a:fillRef idx="3">
          <a:scrgbClr r="0" g="0" b="0"/>
        </a:fillRef>
        <a:effectRef idx="3">
          <a:scrgbClr r="0" g="0" b="0"/>
        </a:effectRef>
        <a:fontRef idx="minor">
          <a:schemeClr val="lt1"/>
        </a:fontRef>
      </dsp:style>
    </dsp:sp>
    <dsp:sp modelId="{7F0602FF-3348-A247-A024-1C711D36DC51}">
      <dsp:nvSpPr>
        <dsp:cNvPr id="0" name=""/>
        <dsp:cNvSpPr/>
      </dsp:nvSpPr>
      <dsp:spPr>
        <a:xfrm>
          <a:off x="2232588" y="791898"/>
          <a:ext cx="5334623" cy="5334623"/>
        </a:xfrm>
        <a:prstGeom prst="blockArc">
          <a:avLst>
            <a:gd name="adj1" fmla="val 8759447"/>
            <a:gd name="adj2" fmla="val 12840579"/>
            <a:gd name="adj3" fmla="val 4643"/>
          </a:avLst>
        </a:prstGeom>
        <a:solidFill>
          <a:srgbClr val="8CC0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coolSlant"/>
        </a:sp3d>
      </dsp:spPr>
      <dsp:style>
        <a:lnRef idx="0">
          <a:scrgbClr r="0" g="0" b="0"/>
        </a:lnRef>
        <a:fillRef idx="3">
          <a:scrgbClr r="0" g="0" b="0"/>
        </a:fillRef>
        <a:effectRef idx="3">
          <a:scrgbClr r="0" g="0" b="0"/>
        </a:effectRef>
        <a:fontRef idx="minor">
          <a:schemeClr val="lt1"/>
        </a:fontRef>
      </dsp:style>
    </dsp:sp>
    <dsp:sp modelId="{6907652E-0FFD-7A46-A141-59B96FF1C12E}">
      <dsp:nvSpPr>
        <dsp:cNvPr id="0" name=""/>
        <dsp:cNvSpPr/>
      </dsp:nvSpPr>
      <dsp:spPr>
        <a:xfrm>
          <a:off x="2378817" y="1349593"/>
          <a:ext cx="5334623" cy="4708391"/>
        </a:xfrm>
        <a:prstGeom prst="blockArc">
          <a:avLst>
            <a:gd name="adj1" fmla="val 1782888"/>
            <a:gd name="adj2" fmla="val 9135633"/>
            <a:gd name="adj3" fmla="val 4643"/>
          </a:avLst>
        </a:prstGeom>
        <a:solidFill>
          <a:srgbClr val="8CC0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591A7F6-6891-1843-86CC-7B701C281AC0}">
      <dsp:nvSpPr>
        <dsp:cNvPr id="0" name=""/>
        <dsp:cNvSpPr/>
      </dsp:nvSpPr>
      <dsp:spPr>
        <a:xfrm>
          <a:off x="2523172" y="811255"/>
          <a:ext cx="5334623" cy="5334623"/>
        </a:xfrm>
        <a:prstGeom prst="blockArc">
          <a:avLst>
            <a:gd name="adj1" fmla="val 19415715"/>
            <a:gd name="adj2" fmla="val 2136021"/>
            <a:gd name="adj3" fmla="val 4643"/>
          </a:avLst>
        </a:prstGeom>
        <a:solidFill>
          <a:srgbClr val="8CC0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coolSlant"/>
        </a:sp3d>
      </dsp:spPr>
      <dsp:style>
        <a:lnRef idx="0">
          <a:scrgbClr r="0" g="0" b="0"/>
        </a:lnRef>
        <a:fillRef idx="3">
          <a:scrgbClr r="0" g="0" b="0"/>
        </a:fillRef>
        <a:effectRef idx="3">
          <a:scrgbClr r="0" g="0" b="0"/>
        </a:effectRef>
        <a:fontRef idx="minor">
          <a:schemeClr val="lt1"/>
        </a:fontRef>
      </dsp:style>
    </dsp:sp>
    <dsp:sp modelId="{83DECF94-B182-284B-95E5-98662A06A3F7}">
      <dsp:nvSpPr>
        <dsp:cNvPr id="0" name=""/>
        <dsp:cNvSpPr/>
      </dsp:nvSpPr>
      <dsp:spPr>
        <a:xfrm>
          <a:off x="3260721" y="2772778"/>
          <a:ext cx="3637271" cy="1163627"/>
        </a:xfrm>
        <a:prstGeom prst="ellipse">
          <a:avLst/>
        </a:pr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prstTxWarp prst="textPlain">
            <a:avLst/>
          </a:prstTxWarp>
          <a:noAutofit/>
          <a:scene3d>
            <a:camera prst="orthographicFront"/>
            <a:lightRig rig="soft" dir="t">
              <a:rot lat="0" lon="0" rev="10800000"/>
            </a:lightRig>
          </a:scene3d>
          <a:sp3d>
            <a:bevelT w="27940" h="12700"/>
            <a:contourClr>
              <a:srgbClr val="DDDDDD"/>
            </a:contourClr>
          </a:sp3d>
        </a:bodyPr>
        <a:lstStyle/>
        <a:p>
          <a:pPr lvl="0" algn="ctr" defTabSz="1066800">
            <a:lnSpc>
              <a:spcPct val="90000"/>
            </a:lnSpc>
            <a:spcBef>
              <a:spcPct val="0"/>
            </a:spcBef>
            <a:spcAft>
              <a:spcPts val="0"/>
            </a:spcAft>
          </a:pPr>
          <a:r>
            <a:rPr lang="es-ES_tradnl" sz="2400" b="1" i="0" kern="1200" cap="none" spc="150" noProof="0" dirty="0" smtClean="0">
              <a:ln w="11430"/>
              <a:solidFill>
                <a:srgbClr val="FF6700"/>
              </a:solidFill>
              <a:effectLst>
                <a:outerShdw blurRad="25400" algn="tl" rotWithShape="0">
                  <a:srgbClr val="000000">
                    <a:alpha val="43000"/>
                  </a:srgbClr>
                </a:outerShdw>
              </a:effectLst>
              <a:latin typeface="Arial Rounded MT Bold"/>
              <a:cs typeface="Arial Rounded MT Bold"/>
            </a:rPr>
            <a:t>Mecanismos </a:t>
          </a:r>
        </a:p>
        <a:p>
          <a:pPr lvl="0" algn="ctr" defTabSz="1066800">
            <a:lnSpc>
              <a:spcPct val="90000"/>
            </a:lnSpc>
            <a:spcBef>
              <a:spcPct val="0"/>
            </a:spcBef>
            <a:spcAft>
              <a:spcPts val="0"/>
            </a:spcAft>
          </a:pPr>
          <a:r>
            <a:rPr lang="es-ES_tradnl" sz="2400" b="1" i="0" kern="1200" cap="none" spc="150" noProof="0" dirty="0" smtClean="0">
              <a:ln w="11430"/>
              <a:solidFill>
                <a:srgbClr val="FF6700"/>
              </a:solidFill>
              <a:effectLst>
                <a:outerShdw blurRad="25400" algn="tl" rotWithShape="0">
                  <a:srgbClr val="000000">
                    <a:alpha val="43000"/>
                  </a:srgbClr>
                </a:outerShdw>
              </a:effectLst>
              <a:latin typeface="Arial Rounded MT Bold"/>
              <a:cs typeface="Arial Rounded MT Bold"/>
            </a:rPr>
            <a:t>Del Biofiltro de arena</a:t>
          </a:r>
          <a:endParaRPr lang="es-ES_tradnl" sz="2400" b="1" i="0" kern="1200" cap="none" spc="150" noProof="0" dirty="0">
            <a:ln w="11430"/>
            <a:solidFill>
              <a:srgbClr val="FF6700"/>
            </a:solidFill>
            <a:effectLst>
              <a:outerShdw blurRad="25400" algn="tl" rotWithShape="0">
                <a:srgbClr val="000000">
                  <a:alpha val="43000"/>
                </a:srgbClr>
              </a:outerShdw>
            </a:effectLst>
            <a:latin typeface="Arial Rounded MT Bold"/>
            <a:cs typeface="Arial Rounded MT Bold"/>
          </a:endParaRPr>
        </a:p>
      </dsp:txBody>
      <dsp:txXfrm>
        <a:off x="3793387" y="2943187"/>
        <a:ext cx="2571939" cy="822809"/>
      </dsp:txXfrm>
    </dsp:sp>
    <dsp:sp modelId="{81141092-9F2E-3A4C-A9E6-69D23AB8D9B3}">
      <dsp:nvSpPr>
        <dsp:cNvPr id="0" name=""/>
        <dsp:cNvSpPr/>
      </dsp:nvSpPr>
      <dsp:spPr>
        <a:xfrm>
          <a:off x="6096000" y="914398"/>
          <a:ext cx="2382824" cy="2035822"/>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endParaRPr lang="en-US" sz="5100" kern="1200" dirty="0"/>
        </a:p>
      </dsp:txBody>
      <dsp:txXfrm>
        <a:off x="6444956" y="1212537"/>
        <a:ext cx="1684912" cy="1439544"/>
      </dsp:txXfrm>
    </dsp:sp>
    <dsp:sp modelId="{988954D0-DA50-7E4A-B77A-295B5366B007}">
      <dsp:nvSpPr>
        <dsp:cNvPr id="0" name=""/>
        <dsp:cNvSpPr/>
      </dsp:nvSpPr>
      <dsp:spPr>
        <a:xfrm>
          <a:off x="6117493" y="3977331"/>
          <a:ext cx="2382841" cy="2035805"/>
        </a:xfrm>
        <a:prstGeom prst="ellipse">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endParaRPr lang="en-US" sz="5100" kern="1200" dirty="0"/>
        </a:p>
      </dsp:txBody>
      <dsp:txXfrm>
        <a:off x="6466452" y="4275468"/>
        <a:ext cx="1684923" cy="1439531"/>
      </dsp:txXfrm>
    </dsp:sp>
    <dsp:sp modelId="{95A645E8-65E6-7241-AEC5-7B77F5D8DA67}">
      <dsp:nvSpPr>
        <dsp:cNvPr id="0" name=""/>
        <dsp:cNvSpPr/>
      </dsp:nvSpPr>
      <dsp:spPr>
        <a:xfrm>
          <a:off x="1546791" y="3819651"/>
          <a:ext cx="2386763" cy="2193635"/>
        </a:xfrm>
        <a:prstGeom prst="ellipse">
          <a:avLst/>
        </a:prstGeom>
        <a:blipFill rotWithShape="1">
          <a:blip xmlns:r="http://schemas.openxmlformats.org/officeDocument/2006/relationships" r:embed="rId3"/>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endParaRPr lang="en-US" sz="5100" kern="1200" dirty="0"/>
        </a:p>
      </dsp:txBody>
      <dsp:txXfrm>
        <a:off x="1896324" y="4140901"/>
        <a:ext cx="1687697" cy="1551135"/>
      </dsp:txXfrm>
    </dsp:sp>
    <dsp:sp modelId="{B55E6EBD-3CD7-A24D-85DA-18A10C35EA20}">
      <dsp:nvSpPr>
        <dsp:cNvPr id="0" name=""/>
        <dsp:cNvSpPr/>
      </dsp:nvSpPr>
      <dsp:spPr>
        <a:xfrm>
          <a:off x="1552694" y="984013"/>
          <a:ext cx="2374980" cy="2035840"/>
        </a:xfrm>
        <a:prstGeom prst="ellipse">
          <a:avLst/>
        </a:prstGeom>
        <a:blipFill rotWithShape="1">
          <a:blip xmlns:r="http://schemas.openxmlformats.org/officeDocument/2006/relationships" r:embed="rId4"/>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endParaRPr lang="en-US" sz="5100" kern="1200" dirty="0"/>
        </a:p>
      </dsp:txBody>
      <dsp:txXfrm>
        <a:off x="1900502" y="1282155"/>
        <a:ext cx="1679364" cy="143955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6BF3320A-E00F-EB45-9DF6-7B2643266131}" type="slidenum">
              <a:rPr lang="en-US"/>
              <a:pPr>
                <a:defRPr/>
              </a:pPr>
              <a:t>‹#›</a:t>
            </a:fld>
            <a:endParaRPr lang="en-US"/>
          </a:p>
        </p:txBody>
      </p:sp>
    </p:spTree>
    <p:extLst>
      <p:ext uri="{BB962C8B-B14F-4D97-AF65-F5344CB8AC3E}">
        <p14:creationId xmlns:p14="http://schemas.microsoft.com/office/powerpoint/2010/main" val="42388611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C24ECA5C-83CB-424E-BACC-0D92538B867C}" type="slidenum">
              <a:rPr lang="en-US" smtClean="0"/>
              <a:pPr>
                <a:defRPr/>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363" y="18653125"/>
            <a:ext cx="30724475"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0799803-F4F7-DE43-AE40-4DA1170B55E5}" type="slidenum">
              <a:rPr lang="en-US"/>
              <a:pPr>
                <a:defRPr/>
              </a:pPr>
              <a:t>‹#›</a:t>
            </a:fld>
            <a:endParaRPr lang="en-US"/>
          </a:p>
        </p:txBody>
      </p:sp>
    </p:spTree>
    <p:extLst>
      <p:ext uri="{BB962C8B-B14F-4D97-AF65-F5344CB8AC3E}">
        <p14:creationId xmlns:p14="http://schemas.microsoft.com/office/powerpoint/2010/main" val="50014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BFAB06-B0CD-D644-A7D2-631A33BE9AFD}" type="slidenum">
              <a:rPr lang="en-US"/>
              <a:pPr>
                <a:defRPr/>
              </a:pPr>
              <a:t>‹#›</a:t>
            </a:fld>
            <a:endParaRPr lang="en-US"/>
          </a:p>
        </p:txBody>
      </p:sp>
    </p:spTree>
    <p:extLst>
      <p:ext uri="{BB962C8B-B14F-4D97-AF65-F5344CB8AC3E}">
        <p14:creationId xmlns:p14="http://schemas.microsoft.com/office/powerpoint/2010/main" val="2365304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750" y="2925763"/>
            <a:ext cx="9326563" cy="263350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290888" y="2925763"/>
            <a:ext cx="27830462" cy="263350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F2CF1FF-57D1-BF45-9EF2-F40635C19049}" type="slidenum">
              <a:rPr lang="en-US"/>
              <a:pPr>
                <a:defRPr/>
              </a:pPr>
              <a:t>‹#›</a:t>
            </a:fld>
            <a:endParaRPr lang="en-US"/>
          </a:p>
        </p:txBody>
      </p:sp>
    </p:spTree>
    <p:extLst>
      <p:ext uri="{BB962C8B-B14F-4D97-AF65-F5344CB8AC3E}">
        <p14:creationId xmlns:p14="http://schemas.microsoft.com/office/powerpoint/2010/main" val="135381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B0AC129-CEFD-794D-93BC-07806CD3F28B}" type="slidenum">
              <a:rPr lang="en-US"/>
              <a:pPr>
                <a:defRPr/>
              </a:pPr>
              <a:t>‹#›</a:t>
            </a:fld>
            <a:endParaRPr lang="en-US"/>
          </a:p>
        </p:txBody>
      </p:sp>
    </p:spTree>
    <p:extLst>
      <p:ext uri="{BB962C8B-B14F-4D97-AF65-F5344CB8AC3E}">
        <p14:creationId xmlns:p14="http://schemas.microsoft.com/office/powerpoint/2010/main" val="1643578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0" y="13952538"/>
            <a:ext cx="37307838"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1D31357-B34F-5240-8543-365038AD9120}" type="slidenum">
              <a:rPr lang="en-US"/>
              <a:pPr>
                <a:defRPr/>
              </a:pPr>
              <a:t>‹#›</a:t>
            </a:fld>
            <a:endParaRPr lang="en-US"/>
          </a:p>
        </p:txBody>
      </p:sp>
    </p:spTree>
    <p:extLst>
      <p:ext uri="{BB962C8B-B14F-4D97-AF65-F5344CB8AC3E}">
        <p14:creationId xmlns:p14="http://schemas.microsoft.com/office/powerpoint/2010/main" val="3364282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90888" y="9509125"/>
            <a:ext cx="18578512"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021800" y="9509125"/>
            <a:ext cx="18578513" cy="19751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8AB52FA-6C09-964E-AE86-8D82C133DCA3}" type="slidenum">
              <a:rPr lang="en-US"/>
              <a:pPr>
                <a:defRPr/>
              </a:pPr>
              <a:t>‹#›</a:t>
            </a:fld>
            <a:endParaRPr lang="en-US"/>
          </a:p>
        </p:txBody>
      </p:sp>
    </p:spTree>
    <p:extLst>
      <p:ext uri="{BB962C8B-B14F-4D97-AF65-F5344CB8AC3E}">
        <p14:creationId xmlns:p14="http://schemas.microsoft.com/office/powerpoint/2010/main" val="525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3925" y="7369175"/>
            <a:ext cx="1939290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193925" y="10439400"/>
            <a:ext cx="1939290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438" y="7369175"/>
            <a:ext cx="19400837"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2296438" y="10439400"/>
            <a:ext cx="19400837"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CD50E41-33D6-2A4A-BB27-0CC97B3FCE57}" type="slidenum">
              <a:rPr lang="en-US"/>
              <a:pPr>
                <a:defRPr/>
              </a:pPr>
              <a:t>‹#›</a:t>
            </a:fld>
            <a:endParaRPr lang="en-US"/>
          </a:p>
        </p:txBody>
      </p:sp>
    </p:spTree>
    <p:extLst>
      <p:ext uri="{BB962C8B-B14F-4D97-AF65-F5344CB8AC3E}">
        <p14:creationId xmlns:p14="http://schemas.microsoft.com/office/powerpoint/2010/main" val="510288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66425E0-18B5-0C4E-82E4-F1E93A6EFEDF}" type="slidenum">
              <a:rPr lang="en-US"/>
              <a:pPr>
                <a:defRPr/>
              </a:pPr>
              <a:t>‹#›</a:t>
            </a:fld>
            <a:endParaRPr lang="en-US"/>
          </a:p>
        </p:txBody>
      </p:sp>
    </p:spTree>
    <p:extLst>
      <p:ext uri="{BB962C8B-B14F-4D97-AF65-F5344CB8AC3E}">
        <p14:creationId xmlns:p14="http://schemas.microsoft.com/office/powerpoint/2010/main" val="239915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FFD1153-4D75-584B-A509-19F27FF86902}" type="slidenum">
              <a:rPr lang="en-US"/>
              <a:pPr>
                <a:defRPr/>
              </a:pPr>
              <a:t>‹#›</a:t>
            </a:fld>
            <a:endParaRPr lang="en-US"/>
          </a:p>
        </p:txBody>
      </p:sp>
    </p:spTree>
    <p:extLst>
      <p:ext uri="{BB962C8B-B14F-4D97-AF65-F5344CB8AC3E}">
        <p14:creationId xmlns:p14="http://schemas.microsoft.com/office/powerpoint/2010/main" val="3925539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7160875" y="1311275"/>
            <a:ext cx="245364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3925" y="6888163"/>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A28970C-E5EA-F04E-A87B-472A33AEE038}" type="slidenum">
              <a:rPr lang="en-US"/>
              <a:pPr>
                <a:defRPr/>
              </a:pPr>
              <a:t>‹#›</a:t>
            </a:fld>
            <a:endParaRPr lang="en-US"/>
          </a:p>
        </p:txBody>
      </p:sp>
    </p:spTree>
    <p:extLst>
      <p:ext uri="{BB962C8B-B14F-4D97-AF65-F5344CB8AC3E}">
        <p14:creationId xmlns:p14="http://schemas.microsoft.com/office/powerpoint/2010/main" val="729010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8602663" y="2941638"/>
            <a:ext cx="26335037"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602663" y="25763538"/>
            <a:ext cx="2633503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ACF97B7-B45E-0544-8E05-A32112331A2B}" type="slidenum">
              <a:rPr lang="en-US"/>
              <a:pPr>
                <a:defRPr/>
              </a:pPr>
              <a:t>‹#›</a:t>
            </a:fld>
            <a:endParaRPr lang="en-US"/>
          </a:p>
        </p:txBody>
      </p:sp>
    </p:spTree>
    <p:extLst>
      <p:ext uri="{BB962C8B-B14F-4D97-AF65-F5344CB8AC3E}">
        <p14:creationId xmlns:p14="http://schemas.microsoft.com/office/powerpoint/2010/main" val="443816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0888" y="2925763"/>
            <a:ext cx="373094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407557" tIns="203779" rIns="407557" bIns="203779"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290888" y="9509125"/>
            <a:ext cx="37309425" cy="1975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407557" tIns="203779" rIns="407557" bIns="2037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0888" y="29992638"/>
            <a:ext cx="9144000"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407557" tIns="203779" rIns="407557" bIns="203779" numCol="1" anchor="t" anchorCtr="0" compatLnSpc="1">
            <a:prstTxWarp prst="textNoShape">
              <a:avLst/>
            </a:prstTxWarp>
          </a:bodyPr>
          <a:lstStyle>
            <a:lvl1pPr algn="l" defTabSz="4075113">
              <a:defRPr sz="6200">
                <a:cs typeface="+mn-cs"/>
              </a:defRPr>
            </a:lvl1pPr>
          </a:lstStyle>
          <a:p>
            <a:pPr>
              <a:defRPr/>
            </a:pPr>
            <a:endParaRPr lang="en-US"/>
          </a:p>
        </p:txBody>
      </p:sp>
      <p:sp>
        <p:nvSpPr>
          <p:cNvPr id="1029" name="Rectangle 5"/>
          <p:cNvSpPr>
            <a:spLocks noGrp="1" noChangeArrowheads="1"/>
          </p:cNvSpPr>
          <p:nvPr>
            <p:ph type="ftr" sz="quarter" idx="3"/>
          </p:nvPr>
        </p:nvSpPr>
        <p:spPr bwMode="auto">
          <a:xfrm>
            <a:off x="14997113" y="29992638"/>
            <a:ext cx="13896975"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407557" tIns="203779" rIns="407557" bIns="203779" numCol="1" anchor="t" anchorCtr="0" compatLnSpc="1">
            <a:prstTxWarp prst="textNoShape">
              <a:avLst/>
            </a:prstTxWarp>
          </a:bodyPr>
          <a:lstStyle>
            <a:lvl1pPr defTabSz="4075113">
              <a:defRPr sz="6200">
                <a:cs typeface="+mn-cs"/>
              </a:defRPr>
            </a:lvl1pPr>
          </a:lstStyle>
          <a:p>
            <a:pPr>
              <a:defRPr/>
            </a:pPr>
            <a:endParaRPr lang="en-US"/>
          </a:p>
        </p:txBody>
      </p:sp>
      <p:sp>
        <p:nvSpPr>
          <p:cNvPr id="1030" name="Rectangle 6"/>
          <p:cNvSpPr>
            <a:spLocks noGrp="1" noChangeArrowheads="1"/>
          </p:cNvSpPr>
          <p:nvPr>
            <p:ph type="sldNum" sz="quarter" idx="4"/>
          </p:nvPr>
        </p:nvSpPr>
        <p:spPr bwMode="auto">
          <a:xfrm>
            <a:off x="31456313" y="29992638"/>
            <a:ext cx="9144000"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407557" tIns="203779" rIns="407557" bIns="203779" numCol="1" anchor="t" anchorCtr="0" compatLnSpc="1">
            <a:prstTxWarp prst="textNoShape">
              <a:avLst/>
            </a:prstTxWarp>
          </a:bodyPr>
          <a:lstStyle>
            <a:lvl1pPr algn="r" defTabSz="4075113">
              <a:defRPr sz="6200">
                <a:cs typeface="+mn-cs"/>
              </a:defRPr>
            </a:lvl1pPr>
          </a:lstStyle>
          <a:p>
            <a:pPr>
              <a:defRPr/>
            </a:pPr>
            <a:fld id="{67B4F7AF-AE46-4048-8E14-D4887572F71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75113" rtl="0" eaLnBrk="0" fontAlgn="base" hangingPunct="0">
        <a:spcBef>
          <a:spcPct val="0"/>
        </a:spcBef>
        <a:spcAft>
          <a:spcPct val="0"/>
        </a:spcAft>
        <a:defRPr sz="19600">
          <a:solidFill>
            <a:schemeClr val="tx2"/>
          </a:solidFill>
          <a:latin typeface="+mj-lt"/>
          <a:ea typeface="+mj-ea"/>
          <a:cs typeface="ＭＳ Ｐゴシック" charset="0"/>
        </a:defRPr>
      </a:lvl1pPr>
      <a:lvl2pPr algn="ctr" defTabSz="4075113" rtl="0" eaLnBrk="0" fontAlgn="base" hangingPunct="0">
        <a:spcBef>
          <a:spcPct val="0"/>
        </a:spcBef>
        <a:spcAft>
          <a:spcPct val="0"/>
        </a:spcAft>
        <a:defRPr sz="19600">
          <a:solidFill>
            <a:schemeClr val="tx2"/>
          </a:solidFill>
          <a:latin typeface="Times New Roman" charset="0"/>
          <a:ea typeface="ＭＳ Ｐゴシック" charset="0"/>
          <a:cs typeface="ＭＳ Ｐゴシック" charset="0"/>
        </a:defRPr>
      </a:lvl2pPr>
      <a:lvl3pPr algn="ctr" defTabSz="4075113" rtl="0" eaLnBrk="0" fontAlgn="base" hangingPunct="0">
        <a:spcBef>
          <a:spcPct val="0"/>
        </a:spcBef>
        <a:spcAft>
          <a:spcPct val="0"/>
        </a:spcAft>
        <a:defRPr sz="19600">
          <a:solidFill>
            <a:schemeClr val="tx2"/>
          </a:solidFill>
          <a:latin typeface="Times New Roman" charset="0"/>
          <a:ea typeface="ＭＳ Ｐゴシック" charset="0"/>
          <a:cs typeface="ＭＳ Ｐゴシック" charset="0"/>
        </a:defRPr>
      </a:lvl3pPr>
      <a:lvl4pPr algn="ctr" defTabSz="4075113" rtl="0" eaLnBrk="0" fontAlgn="base" hangingPunct="0">
        <a:spcBef>
          <a:spcPct val="0"/>
        </a:spcBef>
        <a:spcAft>
          <a:spcPct val="0"/>
        </a:spcAft>
        <a:defRPr sz="19600">
          <a:solidFill>
            <a:schemeClr val="tx2"/>
          </a:solidFill>
          <a:latin typeface="Times New Roman" charset="0"/>
          <a:ea typeface="ＭＳ Ｐゴシック" charset="0"/>
          <a:cs typeface="ＭＳ Ｐゴシック" charset="0"/>
        </a:defRPr>
      </a:lvl4pPr>
      <a:lvl5pPr algn="ctr" defTabSz="4075113" rtl="0" eaLnBrk="0" fontAlgn="base" hangingPunct="0">
        <a:spcBef>
          <a:spcPct val="0"/>
        </a:spcBef>
        <a:spcAft>
          <a:spcPct val="0"/>
        </a:spcAft>
        <a:defRPr sz="19600">
          <a:solidFill>
            <a:schemeClr val="tx2"/>
          </a:solidFill>
          <a:latin typeface="Times New Roman" charset="0"/>
          <a:ea typeface="ＭＳ Ｐゴシック" charset="0"/>
          <a:cs typeface="ＭＳ Ｐゴシック" charset="0"/>
        </a:defRPr>
      </a:lvl5pPr>
      <a:lvl6pPr marL="457200" algn="ctr" defTabSz="4075113" rtl="0" fontAlgn="base">
        <a:spcBef>
          <a:spcPct val="0"/>
        </a:spcBef>
        <a:spcAft>
          <a:spcPct val="0"/>
        </a:spcAft>
        <a:defRPr sz="19600">
          <a:solidFill>
            <a:schemeClr val="tx2"/>
          </a:solidFill>
          <a:latin typeface="Times New Roman" charset="0"/>
          <a:ea typeface="ＭＳ Ｐゴシック" charset="0"/>
        </a:defRPr>
      </a:lvl6pPr>
      <a:lvl7pPr marL="914400" algn="ctr" defTabSz="4075113" rtl="0" fontAlgn="base">
        <a:spcBef>
          <a:spcPct val="0"/>
        </a:spcBef>
        <a:spcAft>
          <a:spcPct val="0"/>
        </a:spcAft>
        <a:defRPr sz="19600">
          <a:solidFill>
            <a:schemeClr val="tx2"/>
          </a:solidFill>
          <a:latin typeface="Times New Roman" charset="0"/>
          <a:ea typeface="ＭＳ Ｐゴシック" charset="0"/>
        </a:defRPr>
      </a:lvl7pPr>
      <a:lvl8pPr marL="1371600" algn="ctr" defTabSz="4075113" rtl="0" fontAlgn="base">
        <a:spcBef>
          <a:spcPct val="0"/>
        </a:spcBef>
        <a:spcAft>
          <a:spcPct val="0"/>
        </a:spcAft>
        <a:defRPr sz="19600">
          <a:solidFill>
            <a:schemeClr val="tx2"/>
          </a:solidFill>
          <a:latin typeface="Times New Roman" charset="0"/>
          <a:ea typeface="ＭＳ Ｐゴシック" charset="0"/>
        </a:defRPr>
      </a:lvl8pPr>
      <a:lvl9pPr marL="1828800" algn="ctr" defTabSz="4075113" rtl="0" fontAlgn="base">
        <a:spcBef>
          <a:spcPct val="0"/>
        </a:spcBef>
        <a:spcAft>
          <a:spcPct val="0"/>
        </a:spcAft>
        <a:defRPr sz="19600">
          <a:solidFill>
            <a:schemeClr val="tx2"/>
          </a:solidFill>
          <a:latin typeface="Times New Roman" charset="0"/>
          <a:ea typeface="ＭＳ Ｐゴシック" charset="0"/>
        </a:defRPr>
      </a:lvl9pPr>
    </p:titleStyle>
    <p:bodyStyle>
      <a:lvl1pPr marL="1528763" indent="-1528763" algn="l" defTabSz="4075113" rtl="0" eaLnBrk="0" fontAlgn="base" hangingPunct="0">
        <a:spcBef>
          <a:spcPct val="20000"/>
        </a:spcBef>
        <a:spcAft>
          <a:spcPct val="0"/>
        </a:spcAft>
        <a:buChar char="•"/>
        <a:defRPr sz="14300">
          <a:solidFill>
            <a:schemeClr val="tx1"/>
          </a:solidFill>
          <a:latin typeface="+mn-lt"/>
          <a:ea typeface="+mn-ea"/>
          <a:cs typeface="ＭＳ Ｐゴシック" charset="0"/>
        </a:defRPr>
      </a:lvl1pPr>
      <a:lvl2pPr marL="3311525" indent="-1273175" algn="l" defTabSz="4075113" rtl="0" eaLnBrk="0" fontAlgn="base" hangingPunct="0">
        <a:spcBef>
          <a:spcPct val="20000"/>
        </a:spcBef>
        <a:spcAft>
          <a:spcPct val="0"/>
        </a:spcAft>
        <a:buChar char="–"/>
        <a:defRPr sz="12500">
          <a:solidFill>
            <a:schemeClr val="tx1"/>
          </a:solidFill>
          <a:latin typeface="+mn-lt"/>
          <a:ea typeface="+mn-ea"/>
        </a:defRPr>
      </a:lvl2pPr>
      <a:lvl3pPr marL="5094288" indent="-1019175" algn="l" defTabSz="4075113" rtl="0" eaLnBrk="0" fontAlgn="base" hangingPunct="0">
        <a:spcBef>
          <a:spcPct val="20000"/>
        </a:spcBef>
        <a:spcAft>
          <a:spcPct val="0"/>
        </a:spcAft>
        <a:buChar char="•"/>
        <a:defRPr sz="10700">
          <a:solidFill>
            <a:schemeClr val="tx1"/>
          </a:solidFill>
          <a:latin typeface="+mn-lt"/>
          <a:ea typeface="+mn-ea"/>
        </a:defRPr>
      </a:lvl3pPr>
      <a:lvl4pPr marL="7132638" indent="-1019175" algn="l" defTabSz="4075113" rtl="0" eaLnBrk="0" fontAlgn="base" hangingPunct="0">
        <a:spcBef>
          <a:spcPct val="20000"/>
        </a:spcBef>
        <a:spcAft>
          <a:spcPct val="0"/>
        </a:spcAft>
        <a:buChar char="–"/>
        <a:defRPr sz="8900">
          <a:solidFill>
            <a:schemeClr val="tx1"/>
          </a:solidFill>
          <a:latin typeface="+mn-lt"/>
          <a:ea typeface="+mn-ea"/>
        </a:defRPr>
      </a:lvl4pPr>
      <a:lvl5pPr marL="9169400" indent="-1017588" algn="l" defTabSz="4075113" rtl="0" eaLnBrk="0" fontAlgn="base" hangingPunct="0">
        <a:spcBef>
          <a:spcPct val="20000"/>
        </a:spcBef>
        <a:spcAft>
          <a:spcPct val="0"/>
        </a:spcAft>
        <a:buChar char="»"/>
        <a:defRPr sz="8900">
          <a:solidFill>
            <a:schemeClr val="tx1"/>
          </a:solidFill>
          <a:latin typeface="+mn-lt"/>
          <a:ea typeface="+mn-ea"/>
        </a:defRPr>
      </a:lvl5pPr>
      <a:lvl6pPr marL="9626600" indent="-1017588" algn="l" defTabSz="4075113" rtl="0" fontAlgn="base">
        <a:spcBef>
          <a:spcPct val="20000"/>
        </a:spcBef>
        <a:spcAft>
          <a:spcPct val="0"/>
        </a:spcAft>
        <a:buChar char="»"/>
        <a:defRPr sz="8900">
          <a:solidFill>
            <a:schemeClr val="tx1"/>
          </a:solidFill>
          <a:latin typeface="+mn-lt"/>
          <a:ea typeface="+mn-ea"/>
        </a:defRPr>
      </a:lvl6pPr>
      <a:lvl7pPr marL="10083800" indent="-1017588" algn="l" defTabSz="4075113" rtl="0" fontAlgn="base">
        <a:spcBef>
          <a:spcPct val="20000"/>
        </a:spcBef>
        <a:spcAft>
          <a:spcPct val="0"/>
        </a:spcAft>
        <a:buChar char="»"/>
        <a:defRPr sz="8900">
          <a:solidFill>
            <a:schemeClr val="tx1"/>
          </a:solidFill>
          <a:latin typeface="+mn-lt"/>
          <a:ea typeface="+mn-ea"/>
        </a:defRPr>
      </a:lvl7pPr>
      <a:lvl8pPr marL="10541000" indent="-1017588" algn="l" defTabSz="4075113" rtl="0" fontAlgn="base">
        <a:spcBef>
          <a:spcPct val="20000"/>
        </a:spcBef>
        <a:spcAft>
          <a:spcPct val="0"/>
        </a:spcAft>
        <a:buChar char="»"/>
        <a:defRPr sz="8900">
          <a:solidFill>
            <a:schemeClr val="tx1"/>
          </a:solidFill>
          <a:latin typeface="+mn-lt"/>
          <a:ea typeface="+mn-ea"/>
        </a:defRPr>
      </a:lvl8pPr>
      <a:lvl9pPr marL="10998200" indent="-1017588" algn="l" defTabSz="4075113" rtl="0" fontAlgn="base">
        <a:spcBef>
          <a:spcPct val="20000"/>
        </a:spcBef>
        <a:spcAft>
          <a:spcPct val="0"/>
        </a:spcAft>
        <a:buChar char="»"/>
        <a:defRPr sz="89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diagramDrawing" Target="../diagrams/drawing1.xml"/><Relationship Id="rId18" Type="http://schemas.openxmlformats.org/officeDocument/2006/relationships/image" Target="../media/image15.jpeg"/><Relationship Id="rId26" Type="http://schemas.openxmlformats.org/officeDocument/2006/relationships/slide" Target="slide11.xml"/><Relationship Id="rId39" Type="http://schemas.openxmlformats.org/officeDocument/2006/relationships/slide" Target="slide19.xml"/><Relationship Id="rId3" Type="http://schemas.openxmlformats.org/officeDocument/2006/relationships/image" Target="../media/image1.png"/><Relationship Id="rId21" Type="http://schemas.openxmlformats.org/officeDocument/2006/relationships/image" Target="../media/image17.jpeg"/><Relationship Id="rId34" Type="http://schemas.openxmlformats.org/officeDocument/2006/relationships/slide" Target="slide12.xml"/><Relationship Id="rId42" Type="http://schemas.openxmlformats.org/officeDocument/2006/relationships/slide" Target="slide22.xml"/><Relationship Id="rId7" Type="http://schemas.openxmlformats.org/officeDocument/2006/relationships/image" Target="../media/image5.png"/><Relationship Id="rId12" Type="http://schemas.openxmlformats.org/officeDocument/2006/relationships/diagramColors" Target="../diagrams/colors1.xml"/><Relationship Id="rId17" Type="http://schemas.openxmlformats.org/officeDocument/2006/relationships/image" Target="../media/image14.jpeg"/><Relationship Id="rId25" Type="http://schemas.openxmlformats.org/officeDocument/2006/relationships/slide" Target="slide14.xml"/><Relationship Id="rId33" Type="http://schemas.openxmlformats.org/officeDocument/2006/relationships/slide" Target="slide17.xml"/><Relationship Id="rId38" Type="http://schemas.openxmlformats.org/officeDocument/2006/relationships/slide" Target="slide18.xml"/><Relationship Id="rId2" Type="http://schemas.openxmlformats.org/officeDocument/2006/relationships/notesSlide" Target="../notesSlides/notesSlide1.xml"/><Relationship Id="rId16" Type="http://schemas.openxmlformats.org/officeDocument/2006/relationships/image" Target="../media/image13.jpeg"/><Relationship Id="rId20" Type="http://schemas.openxmlformats.org/officeDocument/2006/relationships/image" Target="../media/image16.jpeg"/><Relationship Id="rId29" Type="http://schemas.openxmlformats.org/officeDocument/2006/relationships/slide" Target="slide16.xml"/><Relationship Id="rId41"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diagramQuickStyle" Target="../diagrams/quickStyle1.xml"/><Relationship Id="rId24" Type="http://schemas.openxmlformats.org/officeDocument/2006/relationships/slide" Target="slide7.xml"/><Relationship Id="rId32" Type="http://schemas.openxmlformats.org/officeDocument/2006/relationships/slide" Target="slide13.xml"/><Relationship Id="rId37" Type="http://schemas.openxmlformats.org/officeDocument/2006/relationships/slide" Target="slide4.xml"/><Relationship Id="rId40" Type="http://schemas.openxmlformats.org/officeDocument/2006/relationships/slide" Target="slide20.xml"/><Relationship Id="rId5" Type="http://schemas.openxmlformats.org/officeDocument/2006/relationships/image" Target="../media/image3.png"/><Relationship Id="rId15" Type="http://schemas.openxmlformats.org/officeDocument/2006/relationships/image" Target="../media/image12.jpeg"/><Relationship Id="rId23" Type="http://schemas.openxmlformats.org/officeDocument/2006/relationships/image" Target="../media/image19.png"/><Relationship Id="rId28" Type="http://schemas.openxmlformats.org/officeDocument/2006/relationships/slide" Target="slide15.xml"/><Relationship Id="rId36" Type="http://schemas.openxmlformats.org/officeDocument/2006/relationships/slide" Target="slide3.xml"/><Relationship Id="rId10" Type="http://schemas.openxmlformats.org/officeDocument/2006/relationships/diagramLayout" Target="../diagrams/layout1.xml"/><Relationship Id="rId19" Type="http://schemas.openxmlformats.org/officeDocument/2006/relationships/slide" Target="slide2.xml"/><Relationship Id="rId31" Type="http://schemas.openxmlformats.org/officeDocument/2006/relationships/slide" Target="slide10.xml"/><Relationship Id="rId4" Type="http://schemas.openxmlformats.org/officeDocument/2006/relationships/image" Target="../media/image2.png"/><Relationship Id="rId9" Type="http://schemas.openxmlformats.org/officeDocument/2006/relationships/diagramData" Target="../diagrams/data1.xml"/><Relationship Id="rId14" Type="http://schemas.openxmlformats.org/officeDocument/2006/relationships/image" Target="../media/image11.jpeg"/><Relationship Id="rId22" Type="http://schemas.openxmlformats.org/officeDocument/2006/relationships/image" Target="../media/image18.png"/><Relationship Id="rId27" Type="http://schemas.openxmlformats.org/officeDocument/2006/relationships/slide" Target="slide9.xml"/><Relationship Id="rId30" Type="http://schemas.openxmlformats.org/officeDocument/2006/relationships/slide" Target="slide8.xml"/><Relationship Id="rId35" Type="http://schemas.openxmlformats.org/officeDocument/2006/relationships/slide" Target="slide5.xml"/></Relationships>
</file>

<file path=ppt/slides/_rels/slide1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12.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3.jpeg"/><Relationship Id="rId7" Type="http://schemas.openxmlformats.org/officeDocument/2006/relationships/image" Target="../media/image47.jp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8.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0000"/>
          </a:blip>
          <a:srcRect/>
          <a:stretch>
            <a:fillRect/>
          </a:stretch>
        </a:blipFill>
        <a:effectLst/>
      </p:bgPr>
    </p:bg>
    <p:spTree>
      <p:nvGrpSpPr>
        <p:cNvPr id="1" name=""/>
        <p:cNvGrpSpPr/>
        <p:nvPr/>
      </p:nvGrpSpPr>
      <p:grpSpPr>
        <a:xfrm>
          <a:off x="0" y="0"/>
          <a:ext cx="0" cy="0"/>
          <a:chOff x="0" y="0"/>
          <a:chExt cx="0" cy="0"/>
        </a:xfrm>
      </p:grpSpPr>
      <p:sp>
        <p:nvSpPr>
          <p:cNvPr id="14338" name="Rectangle 17"/>
          <p:cNvSpPr>
            <a:spLocks noChangeArrowheads="1"/>
          </p:cNvSpPr>
          <p:nvPr/>
        </p:nvSpPr>
        <p:spPr bwMode="auto">
          <a:xfrm>
            <a:off x="14935200" y="12725400"/>
            <a:ext cx="13868400" cy="8001000"/>
          </a:xfrm>
          <a:prstGeom prst="rect">
            <a:avLst/>
          </a:prstGeom>
          <a:solidFill>
            <a:srgbClr val="FFFFFF">
              <a:alpha val="96861"/>
            </a:srgbClr>
          </a:solidFill>
          <a:ln w="9525">
            <a:solidFill>
              <a:srgbClr val="FFFFFF"/>
            </a:solidFill>
            <a:round/>
            <a:headEnd/>
            <a:tailEnd/>
          </a:ln>
        </p:spPr>
        <p:txBody>
          <a:bodyPr/>
          <a:lstStyle/>
          <a:p>
            <a:endParaRPr lang="en-US"/>
          </a:p>
        </p:txBody>
      </p:sp>
      <p:sp>
        <p:nvSpPr>
          <p:cNvPr id="104" name="Rectangle 103"/>
          <p:cNvSpPr/>
          <p:nvPr/>
        </p:nvSpPr>
        <p:spPr bwMode="auto">
          <a:xfrm>
            <a:off x="14478000" y="9296400"/>
            <a:ext cx="20040600" cy="10363200"/>
          </a:xfrm>
          <a:prstGeom prst="rect">
            <a:avLst/>
          </a:prstGeom>
          <a:solidFill>
            <a:schemeClr val="bg1">
              <a:alpha val="59000"/>
            </a:schemeClr>
          </a:solidFill>
          <a:ln w="9525" cap="flat" cmpd="sng" algn="ctr">
            <a:noFill/>
            <a:prstDash val="solid"/>
            <a:round/>
            <a:headEnd type="none" w="med" len="med"/>
            <a:tailEnd type="none" w="med" len="med"/>
          </a:ln>
          <a:effectLst>
            <a:glow rad="101600">
              <a:schemeClr val="accent5">
                <a:satMod val="175000"/>
                <a:alpha val="40000"/>
              </a:schemeClr>
            </a:glow>
          </a:effectLst>
        </p:spPr>
        <p:txBody>
          <a:bodyPr/>
          <a:lstStyle/>
          <a:p>
            <a:pPr algn="just">
              <a:buClr>
                <a:srgbClr val="8CC0FF"/>
              </a:buClr>
              <a:defRPr/>
            </a:pPr>
            <a:r>
              <a:rPr lang="en-US" sz="4000" b="1" dirty="0">
                <a:solidFill>
                  <a:srgbClr val="FF6600"/>
                </a:solidFill>
                <a:latin typeface="Mongolian Baiti"/>
                <a:cs typeface="Mongolian Baiti"/>
              </a:rPr>
              <a:t> </a:t>
            </a: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algn="l">
              <a:defRPr/>
            </a:pPr>
            <a:endParaRPr lang="en-US" sz="2000" b="1" dirty="0">
              <a:solidFill>
                <a:srgbClr val="FF6600"/>
              </a:solidFill>
              <a:latin typeface="Mongolian Baiti"/>
              <a:cs typeface="Mongolian Baiti"/>
            </a:endParaRPr>
          </a:p>
          <a:p>
            <a:pPr algn="l">
              <a:defRPr/>
            </a:pPr>
            <a:endParaRPr lang="en-US" sz="4000" b="1" dirty="0">
              <a:solidFill>
                <a:srgbClr val="FF6600"/>
              </a:solidFill>
              <a:latin typeface="Mongolian Baiti"/>
              <a:cs typeface="Mongolian Baiti"/>
            </a:endParaRPr>
          </a:p>
          <a:p>
            <a:pPr algn="just">
              <a:defRPr/>
            </a:pPr>
            <a:endParaRPr lang="en-US" sz="3600" dirty="0">
              <a:latin typeface="Mongolian Baiti"/>
              <a:cs typeface="Mongolian Baiti"/>
            </a:endParaRPr>
          </a:p>
          <a:p>
            <a:pPr algn="just">
              <a:defRPr/>
            </a:pPr>
            <a:endParaRPr lang="en-US" sz="3600" dirty="0">
              <a:latin typeface="Mongolian Baiti"/>
              <a:cs typeface="Mongolian Baiti"/>
            </a:endParaRPr>
          </a:p>
          <a:p>
            <a:pPr algn="just">
              <a:defRPr/>
            </a:pPr>
            <a:endParaRPr lang="en-US" sz="3600" dirty="0">
              <a:latin typeface="Mongolian Baiti"/>
              <a:cs typeface="Mongolian Baiti"/>
            </a:endParaRPr>
          </a:p>
          <a:p>
            <a:pPr algn="just">
              <a:defRPr/>
            </a:pPr>
            <a:endParaRPr lang="en-US" sz="3600" dirty="0">
              <a:latin typeface="Mongolian Baiti"/>
              <a:cs typeface="Mongolian Baiti"/>
            </a:endParaRPr>
          </a:p>
          <a:p>
            <a:pPr algn="just">
              <a:defRPr/>
            </a:pPr>
            <a:endParaRPr lang="en-US" sz="3600" dirty="0">
              <a:latin typeface="Mongolian Baiti"/>
              <a:cs typeface="Mongolian Baiti"/>
            </a:endParaRPr>
          </a:p>
          <a:p>
            <a:pPr algn="l">
              <a:defRPr/>
            </a:pPr>
            <a:endParaRPr lang="en-US" sz="4000" b="1" dirty="0">
              <a:solidFill>
                <a:srgbClr val="FF6600"/>
              </a:solidFill>
              <a:latin typeface="Mongolian Baiti"/>
              <a:cs typeface="Mongolian Baiti"/>
            </a:endParaRPr>
          </a:p>
          <a:p>
            <a:pPr algn="l">
              <a:defRPr/>
            </a:pPr>
            <a:endParaRPr lang="en-US" sz="4000" b="1" dirty="0">
              <a:solidFill>
                <a:srgbClr val="FF66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l">
              <a:defRPr/>
            </a:pPr>
            <a:endParaRPr lang="en-US" sz="3600" dirty="0">
              <a:solidFill>
                <a:srgbClr val="000000"/>
              </a:solidFill>
              <a:latin typeface="Mongolian Baiti"/>
              <a:cs typeface="Mongolian Baiti"/>
            </a:endParaRPr>
          </a:p>
          <a:p>
            <a:pPr algn="just">
              <a:defRPr/>
            </a:pPr>
            <a:endParaRPr lang="en-US" sz="3600" dirty="0">
              <a:solidFill>
                <a:srgbClr val="000000"/>
              </a:solidFill>
              <a:latin typeface="Mongolian Baiti"/>
              <a:cs typeface="Mongolian Baiti"/>
            </a:endParaRPr>
          </a:p>
          <a:p>
            <a:pPr algn="just">
              <a:defRPr/>
            </a:pPr>
            <a:endParaRPr lang="en-US" sz="3600" dirty="0">
              <a:latin typeface="Mongolian Baiti"/>
              <a:cs typeface="Mongolian Baiti"/>
            </a:endParaRPr>
          </a:p>
          <a:p>
            <a:pPr algn="l">
              <a:defRPr/>
            </a:pPr>
            <a:r>
              <a:rPr lang="en-US" sz="3200" dirty="0">
                <a:solidFill>
                  <a:srgbClr val="F67F18"/>
                </a:solidFill>
                <a:cs typeface="+mn-cs"/>
              </a:rPr>
              <a:t>				</a:t>
            </a:r>
          </a:p>
          <a:p>
            <a:pPr algn="l">
              <a:defRPr/>
            </a:pPr>
            <a:r>
              <a:rPr lang="en-US" sz="3200" dirty="0">
                <a:solidFill>
                  <a:srgbClr val="F67F18"/>
                </a:solidFill>
                <a:cs typeface="+mn-cs"/>
              </a:rPr>
              <a:t>				</a:t>
            </a:r>
          </a:p>
          <a:p>
            <a:pPr lvl="1" algn="just">
              <a:buClr>
                <a:srgbClr val="CFFF8A"/>
              </a:buClr>
              <a:defRPr/>
            </a:pPr>
            <a:endParaRPr lang="en-US" sz="2800" dirty="0">
              <a:solidFill>
                <a:schemeClr val="bg1"/>
              </a:solidFill>
              <a:latin typeface="Mongolian Baiti"/>
              <a:cs typeface="Mongolian Baiti"/>
            </a:endParaRPr>
          </a:p>
        </p:txBody>
      </p:sp>
      <p:sp>
        <p:nvSpPr>
          <p:cNvPr id="11" name="Rectangle 10"/>
          <p:cNvSpPr/>
          <p:nvPr/>
        </p:nvSpPr>
        <p:spPr bwMode="auto">
          <a:xfrm>
            <a:off x="609600" y="8382000"/>
            <a:ext cx="13182600" cy="11201400"/>
          </a:xfrm>
          <a:prstGeom prst="rect">
            <a:avLst/>
          </a:prstGeom>
          <a:solidFill>
            <a:srgbClr val="FFFFFF">
              <a:alpha val="40000"/>
            </a:srgbClr>
          </a:solidFill>
          <a:ln w="9525" cap="flat" cmpd="sng" algn="ctr">
            <a:noFill/>
            <a:prstDash val="solid"/>
            <a:round/>
            <a:headEnd type="none" w="med" len="med"/>
            <a:tailEnd type="none" w="med" len="med"/>
          </a:ln>
          <a:effectLst>
            <a:glow rad="101600">
              <a:schemeClr val="accent5">
                <a:satMod val="175000"/>
                <a:alpha val="40000"/>
              </a:schemeClr>
            </a:glow>
          </a:effectLst>
        </p:spPr>
        <p:txBody>
          <a:bodyPr/>
          <a:lstStyle/>
          <a:p>
            <a:pPr lvl="1" algn="just">
              <a:buClr>
                <a:srgbClr val="8CC0FF"/>
              </a:buClr>
              <a:defRPr/>
            </a:pPr>
            <a:endParaRPr lang="en-US" sz="3600" dirty="0">
              <a:solidFill>
                <a:srgbClr val="000000"/>
              </a:solidFill>
              <a:latin typeface="Mongolian Baiti"/>
              <a:cs typeface="Mongolian Baiti"/>
            </a:endParaRPr>
          </a:p>
          <a:p>
            <a:pPr lvl="1" algn="just">
              <a:buClr>
                <a:srgbClr val="8CC0FF"/>
              </a:buClr>
              <a:defRPr/>
            </a:pPr>
            <a:endParaRPr lang="en-US" sz="3600" dirty="0">
              <a:solidFill>
                <a:srgbClr val="000000"/>
              </a:solidFill>
              <a:latin typeface="Mongolian Baiti"/>
              <a:cs typeface="Mongolian Baiti"/>
            </a:endParaRPr>
          </a:p>
          <a:p>
            <a:pPr lvl="1" algn="just">
              <a:buClr>
                <a:srgbClr val="8CC0FF"/>
              </a:buClr>
              <a:defRPr/>
            </a:pPr>
            <a:endParaRPr lang="en-US" sz="3600" dirty="0">
              <a:solidFill>
                <a:srgbClr val="000000"/>
              </a:solidFill>
              <a:latin typeface="Mongolian Baiti"/>
              <a:cs typeface="Mongolian Baiti"/>
            </a:endParaRPr>
          </a:p>
          <a:p>
            <a:pPr lvl="1" algn="just">
              <a:buClr>
                <a:srgbClr val="8CC0FF"/>
              </a:buClr>
              <a:defRPr/>
            </a:pPr>
            <a:endParaRPr lang="en-US" sz="3600" dirty="0">
              <a:solidFill>
                <a:srgbClr val="000000"/>
              </a:solidFill>
              <a:latin typeface="Mongolian Baiti"/>
              <a:cs typeface="Mongolian Baiti"/>
            </a:endParaRPr>
          </a:p>
          <a:p>
            <a:pPr lvl="1" algn="just">
              <a:buClr>
                <a:srgbClr val="8CC0FF"/>
              </a:buClr>
              <a:defRPr/>
            </a:pPr>
            <a:endParaRPr lang="en-US" sz="3600" dirty="0">
              <a:solidFill>
                <a:srgbClr val="000000"/>
              </a:solidFill>
              <a:latin typeface="Mongolian Baiti"/>
              <a:cs typeface="Mongolian Baiti"/>
            </a:endParaRPr>
          </a:p>
          <a:p>
            <a:pPr lvl="1" algn="just">
              <a:buClr>
                <a:srgbClr val="8CC0FF"/>
              </a:buClr>
              <a:defRPr/>
            </a:pPr>
            <a:endParaRPr lang="en-US" sz="3600" dirty="0">
              <a:solidFill>
                <a:srgbClr val="000000"/>
              </a:solidFill>
              <a:latin typeface="Mongolian Baiti"/>
              <a:cs typeface="Mongolian Baiti"/>
            </a:endParaRPr>
          </a:p>
          <a:p>
            <a:pPr lvl="1" algn="just">
              <a:buClr>
                <a:srgbClr val="8CC0FF"/>
              </a:buClr>
              <a:defRPr/>
            </a:pPr>
            <a:endParaRPr lang="en-US" sz="3600" dirty="0">
              <a:solidFill>
                <a:srgbClr val="000000"/>
              </a:solidFill>
              <a:latin typeface="Mongolian Baiti"/>
              <a:cs typeface="Mongolian Baiti"/>
            </a:endParaRPr>
          </a:p>
          <a:p>
            <a:pPr lvl="1" algn="just">
              <a:buClr>
                <a:srgbClr val="8CC0FF"/>
              </a:buClr>
              <a:defRPr/>
            </a:pPr>
            <a:endParaRPr lang="en-US" sz="3600" dirty="0">
              <a:solidFill>
                <a:srgbClr val="000000"/>
              </a:solidFill>
              <a:latin typeface="Mongolian Baiti"/>
              <a:cs typeface="Mongolian Baiti"/>
            </a:endParaRPr>
          </a:p>
          <a:p>
            <a:pPr lvl="1" algn="just">
              <a:buClr>
                <a:srgbClr val="8CC0FF"/>
              </a:buClr>
              <a:defRPr/>
            </a:pPr>
            <a:endParaRPr lang="en-US" sz="3600" dirty="0">
              <a:solidFill>
                <a:srgbClr val="000000"/>
              </a:solidFill>
              <a:latin typeface="Mongolian Baiti"/>
              <a:cs typeface="Mongolian Baiti"/>
            </a:endParaRPr>
          </a:p>
          <a:p>
            <a:pPr lvl="1" algn="just">
              <a:buClr>
                <a:srgbClr val="8CC0FF"/>
              </a:buClr>
              <a:defRPr/>
            </a:pPr>
            <a:endParaRPr lang="en-US" sz="3600" dirty="0">
              <a:solidFill>
                <a:srgbClr val="000000"/>
              </a:solidFill>
              <a:latin typeface="Mongolian Baiti"/>
              <a:cs typeface="Mongolian Baiti"/>
            </a:endParaRPr>
          </a:p>
          <a:p>
            <a:pPr lvl="1" algn="just">
              <a:buClr>
                <a:srgbClr val="8CC0FF"/>
              </a:buClr>
              <a:defRPr/>
            </a:pPr>
            <a:endParaRPr lang="en-US" sz="3600" dirty="0">
              <a:solidFill>
                <a:srgbClr val="000000"/>
              </a:solidFill>
              <a:latin typeface="Mongolian Baiti"/>
              <a:cs typeface="Mongolian Baiti"/>
            </a:endParaRPr>
          </a:p>
          <a:p>
            <a:pPr lvl="1" algn="just">
              <a:buClr>
                <a:srgbClr val="8CC0FF"/>
              </a:buClr>
              <a:defRPr/>
            </a:pPr>
            <a:endParaRPr lang="en-US" sz="3600" dirty="0">
              <a:solidFill>
                <a:srgbClr val="000000"/>
              </a:solidFill>
              <a:latin typeface="Mongolian Baiti"/>
              <a:cs typeface="Mongolian Baiti"/>
            </a:endParaRPr>
          </a:p>
          <a:p>
            <a:pPr lvl="1" algn="l">
              <a:buClr>
                <a:srgbClr val="8CC0FF"/>
              </a:buClr>
              <a:defRPr/>
            </a:pPr>
            <a:endParaRPr lang="en-US" sz="4000" b="1" dirty="0">
              <a:solidFill>
                <a:srgbClr val="FF6600"/>
              </a:solidFill>
              <a:latin typeface="Mongolian Baiti"/>
              <a:cs typeface="Mongolian Baiti"/>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r>
              <a:rPr lang="en-US" sz="3200" dirty="0">
                <a:solidFill>
                  <a:srgbClr val="F67F18"/>
                </a:solidFill>
                <a:cs typeface="+mn-cs"/>
              </a:rPr>
              <a:t>								</a:t>
            </a:r>
          </a:p>
          <a:p>
            <a:pPr algn="l">
              <a:defRPr/>
            </a:pPr>
            <a:r>
              <a:rPr lang="en-US" sz="3200" dirty="0">
                <a:solidFill>
                  <a:srgbClr val="F67F18"/>
                </a:solidFill>
                <a:cs typeface="+mn-cs"/>
              </a:rPr>
              <a:t>				</a:t>
            </a:r>
          </a:p>
          <a:p>
            <a:pPr algn="l">
              <a:defRPr/>
            </a:pPr>
            <a:r>
              <a:rPr lang="en-US" sz="3200" dirty="0">
                <a:solidFill>
                  <a:srgbClr val="F67F18"/>
                </a:solidFill>
                <a:cs typeface="+mn-cs"/>
              </a:rPr>
              <a:t>				</a:t>
            </a:r>
          </a:p>
          <a:p>
            <a:pPr algn="l">
              <a:defRPr/>
            </a:pPr>
            <a:r>
              <a:rPr lang="en-US" sz="3200" dirty="0">
                <a:solidFill>
                  <a:srgbClr val="F67F18"/>
                </a:solidFill>
                <a:cs typeface="+mn-cs"/>
              </a:rPr>
              <a:t>								</a:t>
            </a:r>
            <a:endParaRPr lang="en-US" sz="3200" b="1" dirty="0">
              <a:solidFill>
                <a:srgbClr val="FF6600"/>
              </a:solidFill>
              <a:latin typeface="Mongolian Baiti"/>
              <a:cs typeface="Mongolian Baiti"/>
            </a:endParaRPr>
          </a:p>
          <a:p>
            <a:pPr algn="l">
              <a:defRPr/>
            </a:pPr>
            <a:endParaRPr lang="en-US" sz="3200" dirty="0">
              <a:cs typeface="+mn-cs"/>
            </a:endParaRPr>
          </a:p>
          <a:p>
            <a:pPr lvl="1" algn="just">
              <a:buClr>
                <a:srgbClr val="CFFF8A"/>
              </a:buClr>
              <a:defRPr/>
            </a:pPr>
            <a:endParaRPr lang="en-US" sz="2800" dirty="0">
              <a:solidFill>
                <a:schemeClr val="bg1"/>
              </a:solidFill>
              <a:latin typeface="Mongolian Baiti"/>
              <a:cs typeface="Mongolian Baiti"/>
            </a:endParaRPr>
          </a:p>
        </p:txBody>
      </p:sp>
      <p:sp>
        <p:nvSpPr>
          <p:cNvPr id="3074" name="Text Box 9"/>
          <p:cNvSpPr txBox="1">
            <a:spLocks noChangeArrowheads="1"/>
          </p:cNvSpPr>
          <p:nvPr/>
        </p:nvSpPr>
        <p:spPr bwMode="auto">
          <a:xfrm>
            <a:off x="-34266" y="457200"/>
            <a:ext cx="44958000" cy="3544790"/>
          </a:xfrm>
          <a:prstGeom prst="rect">
            <a:avLst/>
          </a:prstGeom>
          <a:noFill/>
          <a:ln w="9525">
            <a:noFill/>
            <a:miter lim="800000"/>
            <a:headEnd/>
            <a:tailEnd/>
          </a:ln>
        </p:spPr>
        <p:txBody>
          <a:bodyPr/>
          <a:lstStyle>
            <a:lvl1pPr eaLnBrk="0" hangingPunct="0">
              <a:defRPr sz="6000">
                <a:solidFill>
                  <a:schemeClr val="tx1"/>
                </a:solidFill>
                <a:latin typeface="Times New Roman" charset="0"/>
                <a:ea typeface="ＭＳ Ｐゴシック" charset="0"/>
                <a:cs typeface="ＭＳ Ｐゴシック" charset="0"/>
              </a:defRPr>
            </a:lvl1pPr>
            <a:lvl2pPr marL="742950" indent="-285750" eaLnBrk="0" hangingPunct="0">
              <a:defRPr sz="6000">
                <a:solidFill>
                  <a:schemeClr val="tx1"/>
                </a:solidFill>
                <a:latin typeface="Times New Roman" charset="0"/>
                <a:ea typeface="ＭＳ Ｐゴシック" charset="0"/>
              </a:defRPr>
            </a:lvl2pPr>
            <a:lvl3pPr marL="1143000" indent="-228600" eaLnBrk="0" hangingPunct="0">
              <a:defRPr sz="6000">
                <a:solidFill>
                  <a:schemeClr val="tx1"/>
                </a:solidFill>
                <a:latin typeface="Times New Roman" charset="0"/>
                <a:ea typeface="ＭＳ Ｐゴシック" charset="0"/>
              </a:defRPr>
            </a:lvl3pPr>
            <a:lvl4pPr marL="1600200" indent="-228600" eaLnBrk="0" hangingPunct="0">
              <a:defRPr sz="6000">
                <a:solidFill>
                  <a:schemeClr val="tx1"/>
                </a:solidFill>
                <a:latin typeface="Times New Roman" charset="0"/>
                <a:ea typeface="ＭＳ Ｐゴシック" charset="0"/>
              </a:defRPr>
            </a:lvl4pPr>
            <a:lvl5pPr marL="2057400" indent="-228600" eaLnBrk="0" hangingPunct="0">
              <a:defRPr sz="60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60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60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60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6000">
                <a:solidFill>
                  <a:schemeClr val="tx1"/>
                </a:solidFill>
                <a:latin typeface="Times New Roman" charset="0"/>
                <a:ea typeface="ＭＳ Ｐゴシック" charset="0"/>
              </a:defRPr>
            </a:lvl9pPr>
          </a:lstStyle>
          <a:p>
            <a:pPr eaLnBrk="1" hangingPunct="1">
              <a:defRPr/>
            </a:pPr>
            <a:r>
              <a:rPr lang="en-US" sz="7200" b="1" dirty="0" err="1"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Biofiltro</a:t>
            </a:r>
            <a:r>
              <a:rPr lang="en-US" sz="7200" b="1" dirty="0"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 </a:t>
            </a:r>
            <a:r>
              <a:rPr lang="en-US" sz="7200" b="1" dirty="0" err="1"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Intermitente</a:t>
            </a:r>
            <a:r>
              <a:rPr lang="en-US" sz="7200" b="1" dirty="0"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 de Arena: </a:t>
            </a:r>
            <a:r>
              <a:rPr lang="en-US" sz="7200" b="1" dirty="0" err="1"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Alternativa</a:t>
            </a:r>
            <a:r>
              <a:rPr lang="en-US" sz="7200" b="1" dirty="0"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 </a:t>
            </a:r>
            <a:r>
              <a:rPr lang="en-US" sz="7200" b="1" dirty="0" err="1"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para</a:t>
            </a:r>
            <a:r>
              <a:rPr lang="en-US" sz="7200" b="1" dirty="0"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 </a:t>
            </a:r>
            <a:r>
              <a:rPr lang="en-US" sz="7200" b="1" dirty="0" err="1"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tratar</a:t>
            </a:r>
            <a:r>
              <a:rPr lang="en-US" sz="7200" b="1" dirty="0"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 el </a:t>
            </a:r>
            <a:r>
              <a:rPr lang="en-US" sz="7200" b="1" dirty="0" err="1"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agua</a:t>
            </a:r>
            <a:r>
              <a:rPr lang="en-US" sz="7200" b="1" dirty="0"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 en casa</a:t>
            </a:r>
          </a:p>
          <a:p>
            <a:pPr eaLnBrk="1" hangingPunct="1">
              <a:defRPr/>
            </a:pPr>
            <a:r>
              <a:rPr lang="en-US" sz="7200" b="1" dirty="0" err="1"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Caso</a:t>
            </a:r>
            <a:r>
              <a:rPr lang="en-US" sz="7200" b="1" dirty="0"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 de </a:t>
            </a:r>
            <a:r>
              <a:rPr lang="en-US" sz="7200" b="1" dirty="0" err="1"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Estudio</a:t>
            </a:r>
            <a:r>
              <a:rPr lang="en-US" sz="7200" b="1" dirty="0"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 Duchity, </a:t>
            </a:r>
            <a:r>
              <a:rPr lang="en-US" sz="7200" b="1" dirty="0" err="1"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Haití</a:t>
            </a:r>
            <a:r>
              <a:rPr lang="en-US" sz="7200" b="1" dirty="0" smtClean="0">
                <a:ln w="12700">
                  <a:solidFill>
                    <a:schemeClr val="tx2">
                      <a:satMod val="155000"/>
                    </a:schemeClr>
                  </a:solidFill>
                  <a:prstDash val="solid"/>
                </a:ln>
                <a:solidFill>
                  <a:srgbClr val="F67F18"/>
                </a:solidFill>
                <a:effectLst>
                  <a:outerShdw blurRad="41275" dist="20320" dir="1800000" algn="tl" rotWithShape="0">
                    <a:srgbClr val="000000">
                      <a:alpha val="40000"/>
                    </a:srgbClr>
                  </a:outerShdw>
                </a:effectLst>
                <a:latin typeface="Bookman Old Style" charset="0"/>
                <a:cs typeface="Bookman Old Style" charset="0"/>
              </a:rPr>
              <a:t>  </a:t>
            </a:r>
          </a:p>
          <a:p>
            <a:pPr eaLnBrk="1" hangingPunct="1">
              <a:defRPr/>
            </a:pPr>
            <a:r>
              <a:rPr lang="en-US" sz="3600" b="1" i="1" dirty="0" smtClean="0">
                <a:solidFill>
                  <a:srgbClr val="000000"/>
                </a:solidFill>
                <a:latin typeface="Myriad Web" charset="0"/>
              </a:rPr>
              <a:t>Joann M. Rodriguez</a:t>
            </a:r>
          </a:p>
          <a:p>
            <a:pPr>
              <a:defRPr/>
            </a:pPr>
            <a:r>
              <a:rPr lang="en-US" sz="2800" dirty="0" smtClean="0">
                <a:latin typeface="Mongolian Baiti"/>
                <a:cs typeface="Mongolian Baiti"/>
              </a:rPr>
              <a:t>Department of Civil Engineering and Surveying, University of Puerto Rico, Mayagüez, PR</a:t>
            </a:r>
          </a:p>
          <a:p>
            <a:pPr eaLnBrk="1" hangingPunct="1">
              <a:defRPr/>
            </a:pPr>
            <a:endParaRPr lang="en-US" sz="3600" b="1" i="1" dirty="0" smtClean="0">
              <a:solidFill>
                <a:srgbClr val="000000"/>
              </a:solidFill>
              <a:latin typeface="Myriad Web" charset="0"/>
            </a:endParaRPr>
          </a:p>
        </p:txBody>
      </p:sp>
      <p:sp>
        <p:nvSpPr>
          <p:cNvPr id="14346" name="Rectangle 32"/>
          <p:cNvSpPr>
            <a:spLocks noChangeArrowheads="1"/>
          </p:cNvSpPr>
          <p:nvPr/>
        </p:nvSpPr>
        <p:spPr bwMode="auto">
          <a:xfrm>
            <a:off x="0" y="31318200"/>
            <a:ext cx="43891200" cy="533400"/>
          </a:xfrm>
          <a:prstGeom prst="rect">
            <a:avLst/>
          </a:prstGeom>
          <a:solidFill>
            <a:srgbClr val="EAFAC9"/>
          </a:solidFill>
          <a:ln w="9525">
            <a:solidFill>
              <a:srgbClr val="B9DE4B"/>
            </a:solidFill>
            <a:miter lim="800000"/>
            <a:headEnd/>
            <a:tailEnd/>
          </a:ln>
        </p:spPr>
        <p:txBody>
          <a:bodyPr wrap="none" anchor="ctr"/>
          <a:lstStyle/>
          <a:p>
            <a:endParaRPr lang="en-US"/>
          </a:p>
        </p:txBody>
      </p:sp>
      <p:sp>
        <p:nvSpPr>
          <p:cNvPr id="36573" name="Rectangle 1757"/>
          <p:cNvSpPr>
            <a:spLocks noChangeArrowheads="1"/>
          </p:cNvSpPr>
          <p:nvPr/>
        </p:nvSpPr>
        <p:spPr bwMode="auto">
          <a:xfrm>
            <a:off x="0" y="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cs typeface="+mn-cs"/>
            </a:endParaRPr>
          </a:p>
        </p:txBody>
      </p:sp>
      <p:pic>
        <p:nvPicPr>
          <p:cNvPr id="14348" name="Picture 5" descr="RUM-Mayaguez.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0"/>
            <a:ext cx="38100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6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164800" y="4191000"/>
            <a:ext cx="5257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6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795200" y="4191000"/>
            <a:ext cx="5105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2" name="Rectangle 18"/>
          <p:cNvSpPr>
            <a:spLocks noChangeArrowheads="1"/>
          </p:cNvSpPr>
          <p:nvPr/>
        </p:nvSpPr>
        <p:spPr bwMode="auto">
          <a:xfrm>
            <a:off x="28422600" y="15392400"/>
            <a:ext cx="5029200" cy="685800"/>
          </a:xfrm>
          <a:prstGeom prst="rect">
            <a:avLst/>
          </a:prstGeom>
          <a:solidFill>
            <a:srgbClr val="CFFF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3200" dirty="0" err="1" smtClean="0">
                <a:solidFill>
                  <a:srgbClr val="FF6700"/>
                </a:solidFill>
              </a:rPr>
              <a:t>Impacto</a:t>
            </a:r>
            <a:r>
              <a:rPr lang="en-US" sz="3200" dirty="0" smtClean="0">
                <a:solidFill>
                  <a:srgbClr val="FF6700"/>
                </a:solidFill>
              </a:rPr>
              <a:t> a la </a:t>
            </a:r>
            <a:r>
              <a:rPr lang="en-US" sz="3200" dirty="0" err="1" smtClean="0">
                <a:solidFill>
                  <a:srgbClr val="FF6700"/>
                </a:solidFill>
              </a:rPr>
              <a:t>calidad</a:t>
            </a:r>
            <a:r>
              <a:rPr lang="en-US" sz="3200" dirty="0" smtClean="0">
                <a:solidFill>
                  <a:srgbClr val="FF6700"/>
                </a:solidFill>
              </a:rPr>
              <a:t> de </a:t>
            </a:r>
            <a:r>
              <a:rPr lang="en-US" sz="3200" dirty="0" err="1" smtClean="0">
                <a:solidFill>
                  <a:srgbClr val="FF6700"/>
                </a:solidFill>
              </a:rPr>
              <a:t>agua</a:t>
            </a:r>
            <a:endParaRPr lang="en-US" sz="3200" dirty="0">
              <a:solidFill>
                <a:srgbClr val="FF6700"/>
              </a:solidFill>
            </a:endParaRPr>
          </a:p>
        </p:txBody>
      </p:sp>
      <p:graphicFrame>
        <p:nvGraphicFramePr>
          <p:cNvPr id="59" name="Table 58"/>
          <p:cNvGraphicFramePr>
            <a:graphicFrameLocks noGrp="1"/>
          </p:cNvGraphicFramePr>
          <p:nvPr>
            <p:extLst>
              <p:ext uri="{D42A27DB-BD31-4B8C-83A1-F6EECF244321}">
                <p14:modId xmlns:p14="http://schemas.microsoft.com/office/powerpoint/2010/main" val="3605552638"/>
              </p:ext>
            </p:extLst>
          </p:nvPr>
        </p:nvGraphicFramePr>
        <p:xfrm>
          <a:off x="28422600" y="16154400"/>
          <a:ext cx="5029200" cy="2702560"/>
        </p:xfrm>
        <a:graphic>
          <a:graphicData uri="http://schemas.openxmlformats.org/drawingml/2006/table">
            <a:tbl>
              <a:tblPr firstRow="1" bandRow="1">
                <a:tableStyleId>{3C2FFA5D-87B4-456A-9821-1D502468CF0F}</a:tableStyleId>
              </a:tblPr>
              <a:tblGrid>
                <a:gridCol w="2514600"/>
                <a:gridCol w="2514600"/>
              </a:tblGrid>
              <a:tr h="698500">
                <a:tc>
                  <a:txBody>
                    <a:bodyPr/>
                    <a:lstStyle/>
                    <a:p>
                      <a:pPr algn="ctr"/>
                      <a:r>
                        <a:rPr lang="en-US" sz="2400" dirty="0" err="1" smtClean="0">
                          <a:solidFill>
                            <a:schemeClr val="accent2">
                              <a:lumMod val="50000"/>
                            </a:schemeClr>
                          </a:solidFill>
                        </a:rPr>
                        <a:t>Patógeno</a:t>
                      </a:r>
                      <a:endParaRPr lang="en-US" sz="2400" dirty="0">
                        <a:solidFill>
                          <a:schemeClr val="accent2">
                            <a:lumMod val="50000"/>
                          </a:schemeClr>
                        </a:solidFill>
                        <a:latin typeface="Mongolian Baiti"/>
                        <a:cs typeface="Mongolian Baiti"/>
                      </a:endParaRPr>
                    </a:p>
                  </a:txBody>
                  <a:tcPr/>
                </a:tc>
                <a:tc>
                  <a:txBody>
                    <a:bodyPr/>
                    <a:lstStyle/>
                    <a:p>
                      <a:pPr algn="ctr"/>
                      <a:r>
                        <a:rPr lang="en-US" sz="2400" dirty="0" err="1" smtClean="0">
                          <a:solidFill>
                            <a:schemeClr val="accent2">
                              <a:lumMod val="50000"/>
                            </a:schemeClr>
                          </a:solidFill>
                        </a:rPr>
                        <a:t>Razón</a:t>
                      </a:r>
                      <a:r>
                        <a:rPr lang="en-US" sz="2400" baseline="0" dirty="0" smtClean="0">
                          <a:solidFill>
                            <a:schemeClr val="accent2">
                              <a:lumMod val="50000"/>
                            </a:schemeClr>
                          </a:solidFill>
                        </a:rPr>
                        <a:t> de</a:t>
                      </a:r>
                      <a:r>
                        <a:rPr lang="en-US" sz="2400" dirty="0" smtClean="0">
                          <a:solidFill>
                            <a:schemeClr val="accent2">
                              <a:lumMod val="50000"/>
                            </a:schemeClr>
                          </a:solidFill>
                        </a:rPr>
                        <a:t> </a:t>
                      </a:r>
                      <a:r>
                        <a:rPr lang="en-US" sz="2400" dirty="0" err="1" smtClean="0">
                          <a:solidFill>
                            <a:schemeClr val="accent2">
                              <a:lumMod val="50000"/>
                            </a:schemeClr>
                          </a:solidFill>
                        </a:rPr>
                        <a:t>Remoción</a:t>
                      </a:r>
                      <a:endParaRPr lang="en-US" sz="2400" dirty="0">
                        <a:solidFill>
                          <a:schemeClr val="accent2">
                            <a:lumMod val="50000"/>
                          </a:schemeClr>
                        </a:solidFill>
                        <a:latin typeface="Mongolian Baiti"/>
                        <a:cs typeface="Mongolian Baiti"/>
                      </a:endParaRPr>
                    </a:p>
                  </a:txBody>
                  <a:tcPr/>
                </a:tc>
              </a:tr>
              <a:tr h="469900">
                <a:tc>
                  <a:txBody>
                    <a:bodyPr/>
                    <a:lstStyle/>
                    <a:p>
                      <a:pPr algn="ctr"/>
                      <a:r>
                        <a:rPr lang="en-US" sz="2400" dirty="0" err="1" smtClean="0">
                          <a:solidFill>
                            <a:schemeClr val="accent2">
                              <a:lumMod val="50000"/>
                            </a:schemeClr>
                          </a:solidFill>
                        </a:rPr>
                        <a:t>Helmintos</a:t>
                      </a:r>
                      <a:endParaRPr lang="en-US" sz="2400" dirty="0">
                        <a:solidFill>
                          <a:schemeClr val="accent2">
                            <a:lumMod val="50000"/>
                          </a:schemeClr>
                        </a:solidFill>
                        <a:latin typeface="Mongolian Baiti"/>
                        <a:cs typeface="Mongolian Baiti"/>
                      </a:endParaRPr>
                    </a:p>
                  </a:txBody>
                  <a:tcPr/>
                </a:tc>
                <a:tc>
                  <a:txBody>
                    <a:bodyPr/>
                    <a:lstStyle/>
                    <a:p>
                      <a:pPr algn="ctr"/>
                      <a:r>
                        <a:rPr lang="en-US" sz="2400" dirty="0" smtClean="0">
                          <a:solidFill>
                            <a:schemeClr val="accent2">
                              <a:lumMod val="50000"/>
                            </a:schemeClr>
                          </a:solidFill>
                        </a:rPr>
                        <a:t>100%</a:t>
                      </a:r>
                      <a:endParaRPr lang="en-US" sz="2400" dirty="0">
                        <a:solidFill>
                          <a:schemeClr val="accent2">
                            <a:lumMod val="50000"/>
                          </a:schemeClr>
                        </a:solidFill>
                        <a:latin typeface="Mongolian Baiti"/>
                        <a:cs typeface="Mongolian Baiti"/>
                      </a:endParaRPr>
                    </a:p>
                  </a:txBody>
                  <a:tcPr/>
                </a:tc>
              </a:tr>
              <a:tr h="469900">
                <a:tc>
                  <a:txBody>
                    <a:bodyPr/>
                    <a:lstStyle/>
                    <a:p>
                      <a:pPr algn="ctr"/>
                      <a:r>
                        <a:rPr lang="en-US" sz="2400" dirty="0" err="1" smtClean="0">
                          <a:solidFill>
                            <a:schemeClr val="accent2">
                              <a:lumMod val="50000"/>
                            </a:schemeClr>
                          </a:solidFill>
                          <a:latin typeface="+mn-lt"/>
                          <a:cs typeface="+mn-cs"/>
                        </a:rPr>
                        <a:t>Bacterias</a:t>
                      </a:r>
                      <a:endParaRPr lang="en-US" sz="2400" dirty="0">
                        <a:solidFill>
                          <a:schemeClr val="accent2">
                            <a:lumMod val="50000"/>
                          </a:schemeClr>
                        </a:solidFill>
                        <a:latin typeface="Mongolian Baiti"/>
                        <a:cs typeface="Mongolian Baiti"/>
                      </a:endParaRPr>
                    </a:p>
                  </a:txBody>
                  <a:tcPr/>
                </a:tc>
                <a:tc>
                  <a:txBody>
                    <a:bodyPr/>
                    <a:lstStyle/>
                    <a:p>
                      <a:pPr algn="ctr"/>
                      <a:r>
                        <a:rPr lang="en-US" sz="2400" dirty="0" smtClean="0">
                          <a:solidFill>
                            <a:schemeClr val="accent2">
                              <a:lumMod val="50000"/>
                            </a:schemeClr>
                          </a:solidFill>
                        </a:rPr>
                        <a:t>87.9-98.5%</a:t>
                      </a:r>
                      <a:endParaRPr lang="en-US" sz="2400" dirty="0">
                        <a:solidFill>
                          <a:schemeClr val="accent2">
                            <a:lumMod val="50000"/>
                          </a:schemeClr>
                        </a:solidFill>
                        <a:latin typeface="Mongolian Baiti"/>
                        <a:cs typeface="Mongolian Baiti"/>
                      </a:endParaRPr>
                    </a:p>
                  </a:txBody>
                  <a:tcPr/>
                </a:tc>
              </a:tr>
              <a:tr h="469900">
                <a:tc>
                  <a:txBody>
                    <a:bodyPr/>
                    <a:lstStyle/>
                    <a:p>
                      <a:pPr algn="ctr"/>
                      <a:r>
                        <a:rPr lang="en-US" sz="2400" dirty="0" smtClean="0">
                          <a:solidFill>
                            <a:schemeClr val="accent2">
                              <a:lumMod val="50000"/>
                            </a:schemeClr>
                          </a:solidFill>
                          <a:latin typeface="+mn-lt"/>
                          <a:cs typeface="+mn-cs"/>
                        </a:rPr>
                        <a:t>Virus</a:t>
                      </a:r>
                      <a:endParaRPr lang="en-US" sz="2400" dirty="0">
                        <a:solidFill>
                          <a:schemeClr val="accent2">
                            <a:lumMod val="50000"/>
                          </a:schemeClr>
                        </a:solidFill>
                        <a:latin typeface="Mongolian Baiti"/>
                        <a:cs typeface="Mongolian Baiti"/>
                      </a:endParaRPr>
                    </a:p>
                  </a:txBody>
                  <a:tcPr/>
                </a:tc>
                <a:tc>
                  <a:txBody>
                    <a:bodyPr/>
                    <a:lstStyle/>
                    <a:p>
                      <a:pPr algn="ctr"/>
                      <a:r>
                        <a:rPr lang="en-US" sz="2400" dirty="0" smtClean="0">
                          <a:solidFill>
                            <a:schemeClr val="accent2">
                              <a:lumMod val="50000"/>
                            </a:schemeClr>
                          </a:solidFill>
                        </a:rPr>
                        <a:t>70-99%</a:t>
                      </a:r>
                      <a:endParaRPr lang="en-US" sz="2400" dirty="0">
                        <a:solidFill>
                          <a:schemeClr val="accent2">
                            <a:lumMod val="50000"/>
                          </a:schemeClr>
                        </a:solidFill>
                        <a:latin typeface="Mongolian Baiti"/>
                        <a:cs typeface="Mongolian Baiti"/>
                      </a:endParaRPr>
                    </a:p>
                  </a:txBody>
                  <a:tcPr/>
                </a:tc>
              </a:tr>
              <a:tr h="469900">
                <a:tc>
                  <a:txBody>
                    <a:bodyPr/>
                    <a:lstStyle/>
                    <a:p>
                      <a:pPr algn="ctr"/>
                      <a:r>
                        <a:rPr lang="en-US" sz="2400" dirty="0" err="1" smtClean="0">
                          <a:solidFill>
                            <a:schemeClr val="accent2">
                              <a:lumMod val="50000"/>
                            </a:schemeClr>
                          </a:solidFill>
                          <a:latin typeface="+mn-lt"/>
                          <a:cs typeface="+mn-cs"/>
                        </a:rPr>
                        <a:t>Protozoos</a:t>
                      </a:r>
                      <a:endParaRPr lang="en-US" sz="2400" dirty="0">
                        <a:solidFill>
                          <a:schemeClr val="accent2">
                            <a:lumMod val="50000"/>
                          </a:schemeClr>
                        </a:solidFill>
                        <a:latin typeface="Mongolian Baiti"/>
                        <a:cs typeface="Mongolian Baiti"/>
                      </a:endParaRPr>
                    </a:p>
                  </a:txBody>
                  <a:tcPr/>
                </a:tc>
                <a:tc>
                  <a:txBody>
                    <a:bodyPr/>
                    <a:lstStyle/>
                    <a:p>
                      <a:pPr algn="ctr"/>
                      <a:r>
                        <a:rPr lang="en-US" sz="2400" dirty="0" smtClean="0">
                          <a:solidFill>
                            <a:schemeClr val="accent2">
                              <a:lumMod val="50000"/>
                            </a:schemeClr>
                          </a:solidFill>
                        </a:rPr>
                        <a:t>99.9%</a:t>
                      </a:r>
                      <a:endParaRPr lang="en-US" sz="2400" dirty="0">
                        <a:solidFill>
                          <a:schemeClr val="accent2">
                            <a:lumMod val="50000"/>
                          </a:schemeClr>
                        </a:solidFill>
                        <a:latin typeface="Mongolian Baiti"/>
                        <a:cs typeface="Mongolian Baiti"/>
                      </a:endParaRPr>
                    </a:p>
                  </a:txBody>
                  <a:tcPr/>
                </a:tc>
              </a:tr>
            </a:tbl>
          </a:graphicData>
        </a:graphic>
      </p:graphicFrame>
      <p:pic>
        <p:nvPicPr>
          <p:cNvPr id="14354" name="Picture 24" descr="biosand.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401800" y="10134600"/>
            <a:ext cx="6172200" cy="958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5" name="Picture 2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183600" y="14249400"/>
            <a:ext cx="691356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Down Arrow 30"/>
          <p:cNvSpPr/>
          <p:nvPr/>
        </p:nvSpPr>
        <p:spPr bwMode="auto">
          <a:xfrm>
            <a:off x="21869400" y="14478000"/>
            <a:ext cx="304800" cy="304800"/>
          </a:xfrm>
          <a:prstGeom prst="down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a:lstStyle/>
          <a:p>
            <a:pPr>
              <a:defRPr/>
            </a:pPr>
            <a:endParaRPr lang="en-US"/>
          </a:p>
        </p:txBody>
      </p:sp>
      <p:sp>
        <p:nvSpPr>
          <p:cNvPr id="78" name="Down Arrow 77"/>
          <p:cNvSpPr/>
          <p:nvPr/>
        </p:nvSpPr>
        <p:spPr bwMode="auto">
          <a:xfrm>
            <a:off x="21869400" y="14859000"/>
            <a:ext cx="304800" cy="304800"/>
          </a:xfrm>
          <a:prstGeom prst="down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a:lstStyle/>
          <a:p>
            <a:pPr>
              <a:defRPr/>
            </a:pPr>
            <a:endParaRPr lang="en-US"/>
          </a:p>
        </p:txBody>
      </p:sp>
      <p:sp>
        <p:nvSpPr>
          <p:cNvPr id="79" name="Down Arrow 78"/>
          <p:cNvSpPr/>
          <p:nvPr/>
        </p:nvSpPr>
        <p:spPr bwMode="auto">
          <a:xfrm>
            <a:off x="21869400" y="15240000"/>
            <a:ext cx="304800" cy="304800"/>
          </a:xfrm>
          <a:prstGeom prst="down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a:lstStyle/>
          <a:p>
            <a:pPr>
              <a:defRPr/>
            </a:pPr>
            <a:endParaRPr lang="en-US"/>
          </a:p>
        </p:txBody>
      </p:sp>
      <p:sp>
        <p:nvSpPr>
          <p:cNvPr id="80" name="Down Arrow 79"/>
          <p:cNvSpPr/>
          <p:nvPr/>
        </p:nvSpPr>
        <p:spPr bwMode="auto">
          <a:xfrm>
            <a:off x="24231600" y="15544800"/>
            <a:ext cx="304800" cy="304800"/>
          </a:xfrm>
          <a:prstGeom prst="down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a:lstStyle/>
          <a:p>
            <a:pPr>
              <a:defRPr/>
            </a:pPr>
            <a:endParaRPr lang="en-US"/>
          </a:p>
        </p:txBody>
      </p:sp>
      <p:sp>
        <p:nvSpPr>
          <p:cNvPr id="81" name="Down Arrow 80"/>
          <p:cNvSpPr/>
          <p:nvPr/>
        </p:nvSpPr>
        <p:spPr bwMode="auto">
          <a:xfrm>
            <a:off x="24231600" y="16611600"/>
            <a:ext cx="304800" cy="304800"/>
          </a:xfrm>
          <a:prstGeom prst="down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a:lstStyle/>
          <a:p>
            <a:pPr>
              <a:defRPr/>
            </a:pPr>
            <a:endParaRPr lang="en-US"/>
          </a:p>
        </p:txBody>
      </p:sp>
      <p:sp>
        <p:nvSpPr>
          <p:cNvPr id="82" name="Down Arrow 81"/>
          <p:cNvSpPr/>
          <p:nvPr/>
        </p:nvSpPr>
        <p:spPr bwMode="auto">
          <a:xfrm>
            <a:off x="24231600" y="17373600"/>
            <a:ext cx="304800" cy="304800"/>
          </a:xfrm>
          <a:prstGeom prst="down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a:lstStyle/>
          <a:p>
            <a:pPr>
              <a:defRPr/>
            </a:pPr>
            <a:endParaRPr lang="en-US"/>
          </a:p>
        </p:txBody>
      </p:sp>
      <p:sp>
        <p:nvSpPr>
          <p:cNvPr id="36544" name="Right Arrow 36543"/>
          <p:cNvSpPr/>
          <p:nvPr/>
        </p:nvSpPr>
        <p:spPr bwMode="auto">
          <a:xfrm>
            <a:off x="31775400" y="19964400"/>
            <a:ext cx="304800" cy="304800"/>
          </a:xfrm>
          <a:prstGeom prst="right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a:lstStyle/>
          <a:p>
            <a:pPr>
              <a:defRPr/>
            </a:pPr>
            <a:endParaRPr lang="en-US"/>
          </a:p>
        </p:txBody>
      </p:sp>
      <p:sp>
        <p:nvSpPr>
          <p:cNvPr id="36546" name="Teardrop 36545"/>
          <p:cNvSpPr/>
          <p:nvPr/>
        </p:nvSpPr>
        <p:spPr bwMode="auto">
          <a:xfrm rot="18796298">
            <a:off x="25338955" y="15531301"/>
            <a:ext cx="270911" cy="228429"/>
          </a:xfrm>
          <a:prstGeom prst="teardrop">
            <a:avLst/>
          </a:prstGeom>
          <a:solidFill>
            <a:srgbClr val="8CC0FF"/>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a:defRPr/>
            </a:pPr>
            <a:endParaRPr lang="en-US"/>
          </a:p>
        </p:txBody>
      </p:sp>
      <p:sp>
        <p:nvSpPr>
          <p:cNvPr id="88" name="Teardrop 87"/>
          <p:cNvSpPr/>
          <p:nvPr/>
        </p:nvSpPr>
        <p:spPr bwMode="auto">
          <a:xfrm rot="18796298">
            <a:off x="23052955" y="15531302"/>
            <a:ext cx="270911" cy="228429"/>
          </a:xfrm>
          <a:prstGeom prst="teardrop">
            <a:avLst/>
          </a:prstGeom>
          <a:solidFill>
            <a:srgbClr val="8CC0FF"/>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a:lstStyle/>
          <a:p>
            <a:pPr>
              <a:defRPr/>
            </a:pPr>
            <a:endParaRPr lang="en-US"/>
          </a:p>
        </p:txBody>
      </p:sp>
      <p:graphicFrame>
        <p:nvGraphicFramePr>
          <p:cNvPr id="36548" name="Diagram 36547"/>
          <p:cNvGraphicFramePr/>
          <p:nvPr>
            <p:extLst>
              <p:ext uri="{D42A27DB-BD31-4B8C-83A1-F6EECF244321}">
                <p14:modId xmlns:p14="http://schemas.microsoft.com/office/powerpoint/2010/main" val="2574025890"/>
              </p:ext>
            </p:extLst>
          </p:nvPr>
        </p:nvGraphicFramePr>
        <p:xfrm>
          <a:off x="25603200" y="8610600"/>
          <a:ext cx="9753600" cy="6934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4384" name="Picture 36548" descr="DSC_0479.JPG"/>
          <p:cNvPicPr>
            <a:picLocks noChangeAspect="1"/>
          </p:cNvPicPr>
          <p:nvPr/>
        </p:nvPicPr>
        <p:blipFill>
          <a:blip r:embed="rId14">
            <a:extLst>
              <a:ext uri="{28A0092B-C50C-407E-A947-70E740481C1C}">
                <a14:useLocalDpi xmlns:a14="http://schemas.microsoft.com/office/drawing/2010/main" val="0"/>
              </a:ext>
            </a:extLst>
          </a:blip>
          <a:srcRect t="25674" r="17178"/>
          <a:stretch>
            <a:fillRect/>
          </a:stretch>
        </p:blipFill>
        <p:spPr bwMode="auto">
          <a:xfrm>
            <a:off x="17754600" y="4191000"/>
            <a:ext cx="5510213" cy="328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5" name="Picture 36549" descr="DSC_0528.JP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2766000" y="4191000"/>
            <a:ext cx="51054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6" name="Picture 36550" descr="DSC_0518.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9220200" y="4191000"/>
            <a:ext cx="5334000"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7" name="Picture 97" descr="la foto-9.JPG"/>
          <p:cNvPicPr>
            <a:picLocks noChangeAspect="1"/>
          </p:cNvPicPr>
          <p:nvPr/>
        </p:nvPicPr>
        <p:blipFill>
          <a:blip r:embed="rId17">
            <a:extLst>
              <a:ext uri="{28A0092B-C50C-407E-A947-70E740481C1C}">
                <a14:useLocalDpi xmlns:a14="http://schemas.microsoft.com/office/drawing/2010/main" val="0"/>
              </a:ext>
            </a:extLst>
          </a:blip>
          <a:srcRect l="34142" t="35905" r="29665" b="11218"/>
          <a:stretch>
            <a:fillRect/>
          </a:stretch>
        </p:blipFill>
        <p:spPr bwMode="auto">
          <a:xfrm>
            <a:off x="14478000" y="4191000"/>
            <a:ext cx="3429000"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8" name="Picture 36551" descr="DSC_0473.JPG"/>
          <p:cNvPicPr>
            <a:picLocks noChangeAspect="1"/>
          </p:cNvPicPr>
          <p:nvPr/>
        </p:nvPicPr>
        <p:blipFill>
          <a:blip r:embed="rId18">
            <a:extLst>
              <a:ext uri="{28A0092B-C50C-407E-A947-70E740481C1C}">
                <a14:useLocalDpi xmlns:a14="http://schemas.microsoft.com/office/drawing/2010/main" val="0"/>
              </a:ext>
            </a:extLst>
          </a:blip>
          <a:srcRect l="-1984" t="16943" r="1984" b="17754"/>
          <a:stretch>
            <a:fillRect/>
          </a:stretch>
        </p:blipFill>
        <p:spPr bwMode="auto">
          <a:xfrm>
            <a:off x="838200" y="4191000"/>
            <a:ext cx="3459163"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89" name="AutoShape 41">
            <a:hlinkClick r:id="rId19" action="ppaction://hlinksldjump"/>
          </p:cNvPr>
          <p:cNvSpPr>
            <a:spLocks noChangeArrowheads="1"/>
          </p:cNvSpPr>
          <p:nvPr/>
        </p:nvSpPr>
        <p:spPr bwMode="auto">
          <a:xfrm>
            <a:off x="14554200" y="8153400"/>
            <a:ext cx="20116800" cy="1219200"/>
          </a:xfrm>
          <a:prstGeom prst="flowChartAlternateProcess">
            <a:avLst/>
          </a:prstGeom>
          <a:solidFill>
            <a:srgbClr val="F67F18"/>
          </a:solidFill>
          <a:ln w="9525">
            <a:solidFill>
              <a:srgbClr val="9DBD3E"/>
            </a:solidFill>
            <a:miter lim="800000"/>
            <a:headEnd/>
            <a:tailEnd/>
          </a:ln>
        </p:spPr>
        <p:txBody>
          <a:bodyPr wrap="none" lIns="91430" tIns="45715" rIns="91430" bIns="45715" anchor="ctr"/>
          <a:lstStyle/>
          <a:p>
            <a:r>
              <a:rPr lang="en-US" sz="4400" b="1" dirty="0">
                <a:solidFill>
                  <a:srgbClr val="554E43"/>
                </a:solidFill>
              </a:rPr>
              <a:t>BIOFILTRO DE ARENA</a:t>
            </a:r>
          </a:p>
        </p:txBody>
      </p:sp>
      <p:sp>
        <p:nvSpPr>
          <p:cNvPr id="108" name="Rectangle 107"/>
          <p:cNvSpPr/>
          <p:nvPr/>
        </p:nvSpPr>
        <p:spPr bwMode="auto">
          <a:xfrm>
            <a:off x="29260800" y="20802600"/>
            <a:ext cx="14020800" cy="10287000"/>
          </a:xfrm>
          <a:prstGeom prst="rect">
            <a:avLst/>
          </a:prstGeom>
          <a:solidFill>
            <a:schemeClr val="bg1">
              <a:alpha val="59000"/>
            </a:schemeClr>
          </a:solidFill>
          <a:ln w="9525" cap="flat" cmpd="sng" algn="ctr">
            <a:noFill/>
            <a:prstDash val="solid"/>
            <a:round/>
            <a:headEnd type="none" w="med" len="med"/>
            <a:tailEnd type="none" w="med" len="med"/>
          </a:ln>
          <a:effectLst>
            <a:glow rad="101600">
              <a:schemeClr val="accent5">
                <a:satMod val="175000"/>
                <a:alpha val="40000"/>
              </a:schemeClr>
            </a:glow>
          </a:effectLst>
        </p:spPr>
        <p:txBody>
          <a:bodyPr/>
          <a:lstStyle/>
          <a:p>
            <a:pPr lvl="8" algn="just">
              <a:buClr>
                <a:srgbClr val="8CC0FF"/>
              </a:buClr>
              <a:defRPr/>
            </a:pPr>
            <a:r>
              <a:rPr lang="en-US" sz="4000" dirty="0">
                <a:solidFill>
                  <a:srgbClr val="000000"/>
                </a:solidFill>
                <a:latin typeface="Mongolian Baiti"/>
                <a:cs typeface="Mongolian Baiti"/>
              </a:rPr>
              <a:t>				</a:t>
            </a:r>
            <a:r>
              <a:rPr lang="en-US" sz="2800" b="1" dirty="0">
                <a:solidFill>
                  <a:srgbClr val="000000"/>
                </a:solidFill>
                <a:latin typeface="Mongolian Baiti"/>
                <a:cs typeface="Mongolian Baiti"/>
              </a:rPr>
              <a:t>							    </a:t>
            </a:r>
          </a:p>
          <a:p>
            <a:pPr lvl="8" algn="just">
              <a:buClr>
                <a:srgbClr val="8CC0FF"/>
              </a:buClr>
              <a:defRPr/>
            </a:pPr>
            <a:r>
              <a:rPr lang="en-US" sz="2800" b="1" dirty="0">
                <a:solidFill>
                  <a:srgbClr val="000000"/>
                </a:solidFill>
                <a:latin typeface="Mongolian Baiti"/>
                <a:cs typeface="Mongolian Baiti"/>
              </a:rPr>
              <a:t>									</a:t>
            </a:r>
          </a:p>
          <a:p>
            <a:pPr lvl="8" algn="just">
              <a:buClr>
                <a:srgbClr val="8CC0FF"/>
              </a:buClr>
              <a:defRPr/>
            </a:pPr>
            <a:r>
              <a:rPr lang="en-US" sz="2800" b="1" dirty="0">
                <a:solidFill>
                  <a:srgbClr val="000000"/>
                </a:solidFill>
                <a:latin typeface="Mongolian Baiti"/>
                <a:cs typeface="Mongolian Baiti"/>
              </a:rPr>
              <a:t>												</a:t>
            </a:r>
          </a:p>
          <a:p>
            <a:pPr lvl="8" algn="just">
              <a:buClr>
                <a:srgbClr val="8CC0FF"/>
              </a:buClr>
              <a:defRPr/>
            </a:pPr>
            <a:endParaRPr lang="en-US" sz="2800" b="1" dirty="0">
              <a:solidFill>
                <a:srgbClr val="000000"/>
              </a:solidFill>
              <a:latin typeface="Mongolian Baiti"/>
              <a:cs typeface="Mongolian Baiti"/>
            </a:endParaRPr>
          </a:p>
          <a:p>
            <a:pPr lvl="8" algn="just">
              <a:buClr>
                <a:srgbClr val="8CC0FF"/>
              </a:buClr>
              <a:defRPr/>
            </a:pPr>
            <a:r>
              <a:rPr lang="en-US" sz="2800" b="1" dirty="0">
                <a:solidFill>
                  <a:srgbClr val="000000"/>
                </a:solidFill>
                <a:latin typeface="Mongolian Baiti"/>
                <a:cs typeface="Mongolian Baiti"/>
              </a:rPr>
              <a:t>								</a:t>
            </a: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algn="just">
              <a:buClr>
                <a:srgbClr val="8CC0FF"/>
              </a:buClr>
              <a:defRPr/>
            </a:pPr>
            <a:endParaRPr lang="en-US" sz="4000" dirty="0">
              <a:solidFill>
                <a:srgbClr val="000000"/>
              </a:solidFill>
              <a:latin typeface="Mongolian Baiti"/>
              <a:cs typeface="Mongolian Baiti"/>
            </a:endParaRPr>
          </a:p>
          <a:p>
            <a:pPr algn="just">
              <a:buClr>
                <a:srgbClr val="8CC0FF"/>
              </a:buClr>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algn="just">
              <a:buClr>
                <a:srgbClr val="8CC0FF"/>
              </a:buClr>
              <a:defRPr/>
            </a:pPr>
            <a:endParaRPr lang="en-US" sz="3200" dirty="0"/>
          </a:p>
          <a:p>
            <a:pPr algn="just">
              <a:buClr>
                <a:srgbClr val="8CC0FF"/>
              </a:buClr>
              <a:defRPr/>
            </a:pPr>
            <a:endParaRPr lang="en-US" sz="3200" dirty="0"/>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algn="l">
              <a:defRPr/>
            </a:pPr>
            <a:endParaRPr lang="en-US" sz="3200" dirty="0">
              <a:solidFill>
                <a:srgbClr val="F67F18"/>
              </a:solidFill>
              <a:cs typeface="+mn-cs"/>
            </a:endParaRPr>
          </a:p>
          <a:p>
            <a:pPr algn="l">
              <a:defRPr/>
            </a:pPr>
            <a:r>
              <a:rPr lang="en-US" sz="2800" dirty="0">
                <a:solidFill>
                  <a:srgbClr val="000000"/>
                </a:solidFill>
                <a:latin typeface="Mongolian Baiti"/>
                <a:cs typeface="Mongolian Baiti"/>
              </a:rPr>
              <a:t> </a:t>
            </a: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r>
              <a:rPr lang="en-US" sz="3200" dirty="0">
                <a:solidFill>
                  <a:srgbClr val="F67F18"/>
                </a:solidFill>
                <a:cs typeface="+mn-cs"/>
              </a:rPr>
              <a:t>								</a:t>
            </a:r>
          </a:p>
          <a:p>
            <a:pPr algn="l">
              <a:defRPr/>
            </a:pPr>
            <a:r>
              <a:rPr lang="en-US" sz="3200" dirty="0">
                <a:solidFill>
                  <a:srgbClr val="F67F18"/>
                </a:solidFill>
                <a:cs typeface="+mn-cs"/>
              </a:rPr>
              <a:t>				</a:t>
            </a:r>
          </a:p>
          <a:p>
            <a:pPr algn="l">
              <a:defRPr/>
            </a:pPr>
            <a:r>
              <a:rPr lang="en-US" sz="3200" dirty="0">
                <a:solidFill>
                  <a:srgbClr val="F67F18"/>
                </a:solidFill>
                <a:cs typeface="+mn-cs"/>
              </a:rPr>
              <a:t>				</a:t>
            </a:r>
          </a:p>
          <a:p>
            <a:pPr algn="l">
              <a:defRPr/>
            </a:pPr>
            <a:r>
              <a:rPr lang="en-US" sz="3200" dirty="0">
                <a:solidFill>
                  <a:srgbClr val="F67F18"/>
                </a:solidFill>
                <a:cs typeface="+mn-cs"/>
              </a:rPr>
              <a:t>								</a:t>
            </a:r>
            <a:endParaRPr lang="en-US" sz="3200" b="1" dirty="0">
              <a:solidFill>
                <a:srgbClr val="FF6600"/>
              </a:solidFill>
              <a:latin typeface="Mongolian Baiti"/>
              <a:cs typeface="Mongolian Baiti"/>
            </a:endParaRPr>
          </a:p>
          <a:p>
            <a:pPr algn="l">
              <a:defRPr/>
            </a:pPr>
            <a:endParaRPr lang="en-US" sz="3200" dirty="0">
              <a:cs typeface="+mn-cs"/>
            </a:endParaRPr>
          </a:p>
          <a:p>
            <a:pPr lvl="1" algn="just">
              <a:buClr>
                <a:srgbClr val="CFFF8A"/>
              </a:buClr>
              <a:defRPr/>
            </a:pPr>
            <a:endParaRPr lang="en-US" sz="2800" dirty="0">
              <a:solidFill>
                <a:schemeClr val="bg1"/>
              </a:solidFill>
              <a:latin typeface="Mongolian Baiti"/>
              <a:cs typeface="Mongolian Baiti"/>
            </a:endParaRPr>
          </a:p>
        </p:txBody>
      </p:sp>
      <p:pic>
        <p:nvPicPr>
          <p:cNvPr id="14391" name="Picture 56" descr="la foto-12.JP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4267200" y="4191000"/>
            <a:ext cx="5029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2" name="Picture 57" descr="la foto-11.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8270200" y="41910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Rectangle 32"/>
          <p:cNvSpPr>
            <a:spLocks noChangeArrowheads="1"/>
          </p:cNvSpPr>
          <p:nvPr/>
        </p:nvSpPr>
        <p:spPr bwMode="auto">
          <a:xfrm>
            <a:off x="0" y="7467600"/>
            <a:ext cx="43891200" cy="533400"/>
          </a:xfrm>
          <a:prstGeom prst="rect">
            <a:avLst/>
          </a:prstGeom>
          <a:solidFill>
            <a:schemeClr val="bg2">
              <a:lumMod val="40000"/>
              <a:lumOff val="60000"/>
            </a:schemeClr>
          </a:solidFill>
          <a:ln w="9525">
            <a:solidFill>
              <a:srgbClr val="B5DE5E"/>
            </a:solidFill>
            <a:miter lim="800000"/>
            <a:headEnd/>
            <a:tailEnd/>
          </a:ln>
        </p:spPr>
        <p:txBody>
          <a:bodyPr wrap="none" anchor="ctr"/>
          <a:lstStyle/>
          <a:p>
            <a:pPr>
              <a:defRPr/>
            </a:pPr>
            <a:endParaRPr lang="en-US" dirty="0"/>
          </a:p>
        </p:txBody>
      </p:sp>
      <p:pic>
        <p:nvPicPr>
          <p:cNvPr id="14394" name="Picture 281" descr="Screen Shot 2013-03-11 at 10.21.06 PM.png"/>
          <p:cNvPicPr>
            <a:picLocks noChangeAspect="1"/>
          </p:cNvPicPr>
          <p:nvPr/>
        </p:nvPicPr>
        <p:blipFill>
          <a:blip r:embed="rId22">
            <a:extLst>
              <a:ext uri="{28A0092B-C50C-407E-A947-70E740481C1C}">
                <a14:useLocalDpi xmlns:a14="http://schemas.microsoft.com/office/drawing/2010/main" val="0"/>
              </a:ext>
            </a:extLst>
          </a:blip>
          <a:srcRect b="24373"/>
          <a:stretch>
            <a:fillRect/>
          </a:stretch>
        </p:blipFill>
        <p:spPr bwMode="auto">
          <a:xfrm>
            <a:off x="21793200" y="9372600"/>
            <a:ext cx="12192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5" name="Picture 282" descr="Screen Shot 2013-03-11 at 10.20.58 PM.png"/>
          <p:cNvPicPr>
            <a:picLocks noChangeAspect="1"/>
          </p:cNvPicPr>
          <p:nvPr/>
        </p:nvPicPr>
        <p:blipFill>
          <a:blip r:embed="rId23">
            <a:extLst>
              <a:ext uri="{28A0092B-C50C-407E-A947-70E740481C1C}">
                <a14:useLocalDpi xmlns:a14="http://schemas.microsoft.com/office/drawing/2010/main" val="0"/>
              </a:ext>
            </a:extLst>
          </a:blip>
          <a:srcRect l="60703" b="27882"/>
          <a:stretch>
            <a:fillRect/>
          </a:stretch>
        </p:blipFill>
        <p:spPr bwMode="auto">
          <a:xfrm rot="5400000">
            <a:off x="21909881" y="11846719"/>
            <a:ext cx="121443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6" name="Picture 282" descr="Screen Shot 2013-03-11 at 10.20.58 PM.png"/>
          <p:cNvPicPr>
            <a:picLocks noChangeAspect="1"/>
          </p:cNvPicPr>
          <p:nvPr/>
        </p:nvPicPr>
        <p:blipFill>
          <a:blip r:embed="rId23">
            <a:extLst>
              <a:ext uri="{28A0092B-C50C-407E-A947-70E740481C1C}">
                <a14:useLocalDpi xmlns:a14="http://schemas.microsoft.com/office/drawing/2010/main" val="0"/>
              </a:ext>
            </a:extLst>
          </a:blip>
          <a:srcRect l="12054" r="47728" b="27882"/>
          <a:stretch>
            <a:fillRect/>
          </a:stretch>
        </p:blipFill>
        <p:spPr bwMode="auto">
          <a:xfrm rot="5400000">
            <a:off x="21819393" y="10565607"/>
            <a:ext cx="124301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97" name="TextBox 1"/>
          <p:cNvSpPr txBox="1">
            <a:spLocks noChangeArrowheads="1"/>
          </p:cNvSpPr>
          <p:nvPr/>
        </p:nvSpPr>
        <p:spPr bwMode="auto">
          <a:xfrm>
            <a:off x="533400" y="9296400"/>
            <a:ext cx="13030200" cy="1148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6000">
                <a:solidFill>
                  <a:schemeClr val="tx1"/>
                </a:solidFill>
                <a:latin typeface="Times New Roman" charset="0"/>
                <a:ea typeface="ＭＳ Ｐゴシック" charset="0"/>
                <a:cs typeface="ＭＳ Ｐゴシック" charset="0"/>
              </a:defRPr>
            </a:lvl1pPr>
            <a:lvl2pPr marL="914400" indent="-457200" eaLnBrk="0" hangingPunct="0">
              <a:defRPr sz="6000">
                <a:solidFill>
                  <a:schemeClr val="tx1"/>
                </a:solidFill>
                <a:latin typeface="Times New Roman" charset="0"/>
                <a:ea typeface="ＭＳ Ｐゴシック" charset="0"/>
              </a:defRPr>
            </a:lvl2pPr>
            <a:lvl3pPr marL="1143000" indent="-228600" eaLnBrk="0" hangingPunct="0">
              <a:defRPr sz="6000">
                <a:solidFill>
                  <a:schemeClr val="tx1"/>
                </a:solidFill>
                <a:latin typeface="Times New Roman" charset="0"/>
                <a:ea typeface="ＭＳ Ｐゴシック" charset="0"/>
              </a:defRPr>
            </a:lvl3pPr>
            <a:lvl4pPr marL="1600200" indent="-228600" eaLnBrk="0" hangingPunct="0">
              <a:defRPr sz="6000">
                <a:solidFill>
                  <a:schemeClr val="tx1"/>
                </a:solidFill>
                <a:latin typeface="Times New Roman" charset="0"/>
                <a:ea typeface="ＭＳ Ｐゴシック" charset="0"/>
              </a:defRPr>
            </a:lvl4pPr>
            <a:lvl5pPr marL="2057400" indent="-228600" eaLnBrk="0" hangingPunct="0">
              <a:defRPr sz="60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60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60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60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6000">
                <a:solidFill>
                  <a:schemeClr val="tx1"/>
                </a:solidFill>
                <a:latin typeface="Times New Roman" charset="0"/>
                <a:ea typeface="ＭＳ Ｐゴシック" charset="0"/>
              </a:defRPr>
            </a:lvl9pPr>
          </a:lstStyle>
          <a:p>
            <a:pPr algn="just" eaLnBrk="1" hangingPunct="1"/>
            <a:endParaRPr lang="es-ES_tradnl" sz="2800" dirty="0" smtClean="0"/>
          </a:p>
          <a:p>
            <a:pPr marL="457200" lvl="1" indent="0" algn="just" eaLnBrk="1" hangingPunct="1">
              <a:buClr>
                <a:srgbClr val="8CC0FF"/>
              </a:buClr>
            </a:pPr>
            <a:r>
              <a:rPr lang="es-ES_tradnl" sz="4400" dirty="0" smtClean="0">
                <a:latin typeface="Mongolian Baiti" charset="0"/>
                <a:cs typeface="Mongolian Baiti" charset="0"/>
              </a:rPr>
              <a:t>La falta de agua segura es una de las principales causas de mortalidad en comunidades en desarrollo. El </a:t>
            </a:r>
            <a:r>
              <a:rPr lang="es-ES_tradnl" sz="4400" dirty="0" err="1" smtClean="0">
                <a:latin typeface="Mongolian Baiti" charset="0"/>
                <a:cs typeface="Mongolian Baiti" charset="0"/>
              </a:rPr>
              <a:t>biofiltro</a:t>
            </a:r>
            <a:r>
              <a:rPr lang="es-ES_tradnl" sz="4400" dirty="0" smtClean="0">
                <a:latin typeface="Mongolian Baiti" charset="0"/>
                <a:cs typeface="Mongolian Baiti" charset="0"/>
              </a:rPr>
              <a:t> intermitente de arena es una tecnología apropiada para la remoción de turbidez y patógenos  por su simpleza de operación, su bajo costo y su funcionamiento sin necesidad de energía eléctrica. Este artefacto técnico, es una adaptación del tradicional filtro de lento de arena, por lo cual aplica los mismos conceptos de filtración usados en las plantas de tratamiento de agua pero adaptado para usarse en los hogares. Se estima que cerca sobre 200,000 </a:t>
            </a:r>
            <a:r>
              <a:rPr lang="es-ES_tradnl" sz="4400" dirty="0" err="1" smtClean="0">
                <a:latin typeface="Mongolian Baiti" charset="0"/>
                <a:cs typeface="Mongolian Baiti" charset="0"/>
              </a:rPr>
              <a:t>biofiltros</a:t>
            </a:r>
            <a:r>
              <a:rPr lang="es-ES_tradnl" sz="4400" dirty="0" smtClean="0">
                <a:latin typeface="Mongolian Baiti" charset="0"/>
                <a:cs typeface="Mongolian Baiti" charset="0"/>
              </a:rPr>
              <a:t> intermitentes de arena han sido instalados a nivel mundial, impactando de manera positiva aspectos como la salud, educación y el trabajo en sus usuarios.</a:t>
            </a:r>
          </a:p>
          <a:p>
            <a:pPr marL="457200" lvl="1" indent="0" algn="just" eaLnBrk="1" hangingPunct="1">
              <a:buClr>
                <a:srgbClr val="8CC0FF"/>
              </a:buClr>
            </a:pPr>
            <a:endParaRPr lang="es-ES_tradnl" sz="3600" dirty="0" smtClean="0"/>
          </a:p>
          <a:p>
            <a:pPr algn="just" eaLnBrk="1" hangingPunct="1"/>
            <a:endParaRPr lang="es-ES_tradnl" dirty="0"/>
          </a:p>
        </p:txBody>
      </p:sp>
      <p:sp>
        <p:nvSpPr>
          <p:cNvPr id="36547" name="&quot;No&quot; Symbol 36546"/>
          <p:cNvSpPr/>
          <p:nvPr/>
        </p:nvSpPr>
        <p:spPr bwMode="auto">
          <a:xfrm>
            <a:off x="27584400" y="15392400"/>
            <a:ext cx="609600" cy="533400"/>
          </a:xfrm>
          <a:prstGeom prst="noSmoking">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a:lstStyle/>
          <a:p>
            <a:pPr>
              <a:defRPr/>
            </a:pPr>
            <a:endParaRPr lang="en-US"/>
          </a:p>
        </p:txBody>
      </p:sp>
      <p:sp>
        <p:nvSpPr>
          <p:cNvPr id="14401" name="AutoShape 41"/>
          <p:cNvSpPr>
            <a:spLocks noChangeArrowheads="1"/>
          </p:cNvSpPr>
          <p:nvPr/>
        </p:nvSpPr>
        <p:spPr bwMode="auto">
          <a:xfrm>
            <a:off x="29108400" y="19888200"/>
            <a:ext cx="14401800" cy="1295400"/>
          </a:xfrm>
          <a:prstGeom prst="flowChartAlternateProcess">
            <a:avLst/>
          </a:prstGeom>
          <a:solidFill>
            <a:srgbClr val="F67F18"/>
          </a:solidFill>
          <a:ln w="9525">
            <a:solidFill>
              <a:srgbClr val="9DBD3E"/>
            </a:solidFill>
            <a:miter lim="800000"/>
            <a:headEnd/>
            <a:tailEnd/>
          </a:ln>
        </p:spPr>
        <p:txBody>
          <a:bodyPr wrap="none" lIns="91430" tIns="45715" rIns="91430" bIns="45715" anchor="ctr"/>
          <a:lstStyle/>
          <a:p>
            <a:r>
              <a:rPr lang="en-US" sz="4400" b="1" dirty="0" smtClean="0">
                <a:solidFill>
                  <a:srgbClr val="554E43"/>
                </a:solidFill>
              </a:rPr>
              <a:t>CAPACIDADES HUMANAS</a:t>
            </a:r>
            <a:endParaRPr lang="en-US" sz="4400" b="1" dirty="0">
              <a:solidFill>
                <a:srgbClr val="554E43"/>
              </a:solidFill>
            </a:endParaRPr>
          </a:p>
        </p:txBody>
      </p:sp>
      <p:sp>
        <p:nvSpPr>
          <p:cNvPr id="14402" name="AutoShape 41"/>
          <p:cNvSpPr>
            <a:spLocks noChangeArrowheads="1"/>
          </p:cNvSpPr>
          <p:nvPr/>
        </p:nvSpPr>
        <p:spPr bwMode="auto">
          <a:xfrm>
            <a:off x="457200" y="8153400"/>
            <a:ext cx="13639800" cy="1219200"/>
          </a:xfrm>
          <a:prstGeom prst="flowChartAlternateProcess">
            <a:avLst/>
          </a:prstGeom>
          <a:solidFill>
            <a:srgbClr val="F67F18"/>
          </a:solidFill>
          <a:ln w="9525">
            <a:solidFill>
              <a:srgbClr val="9DBD3E"/>
            </a:solidFill>
            <a:miter lim="800000"/>
            <a:headEnd/>
            <a:tailEnd/>
          </a:ln>
        </p:spPr>
        <p:txBody>
          <a:bodyPr wrap="none" lIns="91430" tIns="45715" rIns="91430" bIns="45715" anchor="ctr"/>
          <a:lstStyle/>
          <a:p>
            <a:r>
              <a:rPr lang="en-US" sz="4400" b="1">
                <a:solidFill>
                  <a:srgbClr val="554E43"/>
                </a:solidFill>
              </a:rPr>
              <a:t>RESUMEN</a:t>
            </a:r>
          </a:p>
        </p:txBody>
      </p:sp>
      <p:sp>
        <p:nvSpPr>
          <p:cNvPr id="14403" name="TextBox 134"/>
          <p:cNvSpPr txBox="1">
            <a:spLocks noChangeArrowheads="1"/>
          </p:cNvSpPr>
          <p:nvPr/>
        </p:nvSpPr>
        <p:spPr bwMode="auto">
          <a:xfrm>
            <a:off x="26974800" y="24460200"/>
            <a:ext cx="1333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6000">
                <a:solidFill>
                  <a:schemeClr val="tx1"/>
                </a:solidFill>
                <a:latin typeface="Times New Roman" charset="0"/>
                <a:ea typeface="ＭＳ Ｐゴシック" charset="0"/>
                <a:cs typeface="ＭＳ Ｐゴシック" charset="0"/>
              </a:defRPr>
            </a:lvl1pPr>
            <a:lvl2pPr marL="1028700" indent="-571500" eaLnBrk="0" hangingPunct="0">
              <a:defRPr sz="6000">
                <a:solidFill>
                  <a:schemeClr val="tx1"/>
                </a:solidFill>
                <a:latin typeface="Times New Roman" charset="0"/>
                <a:ea typeface="ＭＳ Ｐゴシック" charset="0"/>
              </a:defRPr>
            </a:lvl2pPr>
            <a:lvl3pPr marL="1143000" indent="-228600" eaLnBrk="0" hangingPunct="0">
              <a:defRPr sz="6000">
                <a:solidFill>
                  <a:schemeClr val="tx1"/>
                </a:solidFill>
                <a:latin typeface="Times New Roman" charset="0"/>
                <a:ea typeface="ＭＳ Ｐゴシック" charset="0"/>
              </a:defRPr>
            </a:lvl3pPr>
            <a:lvl4pPr marL="1600200" indent="-228600" eaLnBrk="0" hangingPunct="0">
              <a:defRPr sz="6000">
                <a:solidFill>
                  <a:schemeClr val="tx1"/>
                </a:solidFill>
                <a:latin typeface="Times New Roman" charset="0"/>
                <a:ea typeface="ＭＳ Ｐゴシック" charset="0"/>
              </a:defRPr>
            </a:lvl4pPr>
            <a:lvl5pPr marL="2057400" indent="-228600" eaLnBrk="0" hangingPunct="0">
              <a:defRPr sz="60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60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60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60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6000">
                <a:solidFill>
                  <a:schemeClr val="tx1"/>
                </a:solidFill>
                <a:latin typeface="Times New Roman" charset="0"/>
                <a:ea typeface="ＭＳ Ｐゴシック" charset="0"/>
              </a:defRPr>
            </a:lvl9pPr>
          </a:lstStyle>
          <a:p>
            <a:pPr lvl="1" algn="just">
              <a:buClr>
                <a:srgbClr val="8CC0FF"/>
              </a:buClr>
              <a:buFont typeface="Courier New" charset="0"/>
              <a:buChar char="o"/>
            </a:pPr>
            <a:endParaRPr lang="en-US" sz="3600">
              <a:latin typeface="Mongolian Baiti" charset="0"/>
              <a:cs typeface="Mongolian Baiti" charset="0"/>
            </a:endParaRPr>
          </a:p>
        </p:txBody>
      </p:sp>
      <p:sp>
        <p:nvSpPr>
          <p:cNvPr id="154" name="Rectangle 153"/>
          <p:cNvSpPr/>
          <p:nvPr/>
        </p:nvSpPr>
        <p:spPr bwMode="auto">
          <a:xfrm>
            <a:off x="609600" y="20878800"/>
            <a:ext cx="27736800" cy="10210800"/>
          </a:xfrm>
          <a:prstGeom prst="rect">
            <a:avLst/>
          </a:prstGeom>
          <a:solidFill>
            <a:schemeClr val="bg1">
              <a:alpha val="59000"/>
            </a:schemeClr>
          </a:solidFill>
          <a:ln w="9525" cap="flat" cmpd="sng" algn="ctr">
            <a:noFill/>
            <a:prstDash val="solid"/>
            <a:round/>
            <a:headEnd type="none" w="med" len="med"/>
            <a:tailEnd type="none" w="med" len="med"/>
          </a:ln>
          <a:effectLst>
            <a:glow rad="101600">
              <a:schemeClr val="accent5">
                <a:satMod val="175000"/>
                <a:alpha val="40000"/>
              </a:schemeClr>
            </a:glow>
          </a:effectLst>
        </p:spPr>
        <p:txBody>
          <a:bodyPr/>
          <a:lstStyle/>
          <a:p>
            <a:pPr lvl="8" algn="just">
              <a:buClr>
                <a:srgbClr val="8CC0FF"/>
              </a:buClr>
              <a:defRPr/>
            </a:pPr>
            <a:r>
              <a:rPr lang="en-US" sz="4000" dirty="0">
                <a:solidFill>
                  <a:srgbClr val="000000"/>
                </a:solidFill>
                <a:latin typeface="Mongolian Baiti"/>
                <a:cs typeface="Mongolian Baiti"/>
              </a:rPr>
              <a:t>				</a:t>
            </a:r>
            <a:r>
              <a:rPr lang="en-US" sz="2800" b="1" dirty="0">
                <a:solidFill>
                  <a:srgbClr val="000000"/>
                </a:solidFill>
                <a:latin typeface="Mongolian Baiti"/>
                <a:cs typeface="Mongolian Baiti"/>
              </a:rPr>
              <a:t>							    </a:t>
            </a:r>
          </a:p>
          <a:p>
            <a:pPr lvl="8" algn="just">
              <a:buClr>
                <a:srgbClr val="8CC0FF"/>
              </a:buClr>
              <a:defRPr/>
            </a:pPr>
            <a:r>
              <a:rPr lang="en-US" sz="2800" b="1" dirty="0">
                <a:solidFill>
                  <a:srgbClr val="000000"/>
                </a:solidFill>
                <a:latin typeface="Mongolian Baiti"/>
                <a:cs typeface="Mongolian Baiti"/>
              </a:rPr>
              <a:t>									</a:t>
            </a:r>
          </a:p>
          <a:p>
            <a:pPr lvl="8" algn="just">
              <a:buClr>
                <a:srgbClr val="8CC0FF"/>
              </a:buClr>
              <a:defRPr/>
            </a:pPr>
            <a:r>
              <a:rPr lang="en-US" sz="2800" b="1" dirty="0">
                <a:solidFill>
                  <a:srgbClr val="000000"/>
                </a:solidFill>
                <a:latin typeface="Mongolian Baiti"/>
                <a:cs typeface="Mongolian Baiti"/>
              </a:rPr>
              <a:t>												</a:t>
            </a:r>
          </a:p>
          <a:p>
            <a:pPr lvl="8" algn="just">
              <a:buClr>
                <a:srgbClr val="8CC0FF"/>
              </a:buClr>
              <a:defRPr/>
            </a:pPr>
            <a:endParaRPr lang="en-US" sz="2800" b="1" dirty="0">
              <a:solidFill>
                <a:srgbClr val="000000"/>
              </a:solidFill>
              <a:latin typeface="Mongolian Baiti"/>
              <a:cs typeface="Mongolian Baiti"/>
            </a:endParaRPr>
          </a:p>
          <a:p>
            <a:pPr lvl="8" algn="just">
              <a:buClr>
                <a:srgbClr val="8CC0FF"/>
              </a:buClr>
              <a:defRPr/>
            </a:pPr>
            <a:r>
              <a:rPr lang="en-US" sz="2800" b="1" dirty="0">
                <a:solidFill>
                  <a:srgbClr val="000000"/>
                </a:solidFill>
                <a:latin typeface="Mongolian Baiti"/>
                <a:cs typeface="Mongolian Baiti"/>
              </a:rPr>
              <a:t>								</a:t>
            </a: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algn="just">
              <a:buClr>
                <a:srgbClr val="8CC0FF"/>
              </a:buClr>
              <a:defRPr/>
            </a:pPr>
            <a:endParaRPr lang="en-US" sz="4000" dirty="0">
              <a:solidFill>
                <a:srgbClr val="000000"/>
              </a:solidFill>
              <a:latin typeface="Mongolian Baiti"/>
              <a:cs typeface="Mongolian Baiti"/>
            </a:endParaRPr>
          </a:p>
          <a:p>
            <a:pPr algn="just">
              <a:buClr>
                <a:srgbClr val="8CC0FF"/>
              </a:buClr>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algn="just">
              <a:buClr>
                <a:srgbClr val="8CC0FF"/>
              </a:buClr>
              <a:defRPr/>
            </a:pPr>
            <a:endParaRPr lang="en-US" sz="3200" dirty="0"/>
          </a:p>
          <a:p>
            <a:pPr algn="just">
              <a:buClr>
                <a:srgbClr val="8CC0FF"/>
              </a:buClr>
              <a:defRPr/>
            </a:pPr>
            <a:endParaRPr lang="en-US" sz="3200" dirty="0"/>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algn="l">
              <a:defRPr/>
            </a:pPr>
            <a:endParaRPr lang="en-US" sz="3200" dirty="0">
              <a:solidFill>
                <a:srgbClr val="F67F18"/>
              </a:solidFill>
              <a:cs typeface="+mn-cs"/>
            </a:endParaRPr>
          </a:p>
          <a:p>
            <a:pPr algn="l">
              <a:defRPr/>
            </a:pPr>
            <a:r>
              <a:rPr lang="en-US" sz="2800" dirty="0">
                <a:solidFill>
                  <a:srgbClr val="000000"/>
                </a:solidFill>
                <a:latin typeface="Mongolian Baiti"/>
                <a:cs typeface="Mongolian Baiti"/>
              </a:rPr>
              <a:t> </a:t>
            </a:r>
          </a:p>
          <a:p>
            <a:pPr algn="l">
              <a:defRPr/>
            </a:pPr>
            <a:r>
              <a:rPr lang="en-US" sz="2800" dirty="0">
                <a:solidFill>
                  <a:srgbClr val="000000"/>
                </a:solidFill>
                <a:latin typeface="Mongolian Baiti"/>
                <a:cs typeface="Mongolian Baiti"/>
              </a:rPr>
              <a:t> </a:t>
            </a:r>
            <a:endParaRPr lang="en-US" sz="3200" dirty="0">
              <a:solidFill>
                <a:srgbClr val="F67F18"/>
              </a:solidFill>
              <a:cs typeface="+mn-cs"/>
            </a:endParaRPr>
          </a:p>
          <a:p>
            <a:pPr algn="l">
              <a:defRPr/>
            </a:pPr>
            <a:endParaRPr lang="en-US" sz="3200" dirty="0">
              <a:solidFill>
                <a:srgbClr val="F67F18"/>
              </a:solidFill>
              <a:cs typeface="+mn-cs"/>
            </a:endParaRPr>
          </a:p>
          <a:p>
            <a:pPr algn="l">
              <a:defRPr/>
            </a:pPr>
            <a:r>
              <a:rPr lang="en-US" sz="3200" dirty="0">
                <a:solidFill>
                  <a:srgbClr val="F67F18"/>
                </a:solidFill>
                <a:cs typeface="+mn-cs"/>
              </a:rPr>
              <a:t>								</a:t>
            </a:r>
          </a:p>
          <a:p>
            <a:pPr algn="l">
              <a:defRPr/>
            </a:pPr>
            <a:r>
              <a:rPr lang="en-US" sz="3200" dirty="0">
                <a:solidFill>
                  <a:srgbClr val="F67F18"/>
                </a:solidFill>
                <a:cs typeface="+mn-cs"/>
              </a:rPr>
              <a:t>				</a:t>
            </a:r>
          </a:p>
          <a:p>
            <a:pPr algn="l">
              <a:defRPr/>
            </a:pPr>
            <a:r>
              <a:rPr lang="en-US" sz="3200" dirty="0">
                <a:solidFill>
                  <a:srgbClr val="F67F18"/>
                </a:solidFill>
                <a:cs typeface="+mn-cs"/>
              </a:rPr>
              <a:t>				</a:t>
            </a:r>
          </a:p>
          <a:p>
            <a:pPr algn="l">
              <a:defRPr/>
            </a:pPr>
            <a:r>
              <a:rPr lang="en-US" sz="3200" dirty="0">
                <a:solidFill>
                  <a:srgbClr val="F67F18"/>
                </a:solidFill>
                <a:cs typeface="+mn-cs"/>
              </a:rPr>
              <a:t>								</a:t>
            </a:r>
            <a:endParaRPr lang="en-US" sz="3200" b="1" dirty="0">
              <a:solidFill>
                <a:srgbClr val="FF6600"/>
              </a:solidFill>
              <a:latin typeface="Mongolian Baiti"/>
              <a:cs typeface="Mongolian Baiti"/>
            </a:endParaRPr>
          </a:p>
          <a:p>
            <a:pPr algn="l">
              <a:defRPr/>
            </a:pPr>
            <a:endParaRPr lang="en-US" sz="3200" dirty="0">
              <a:cs typeface="+mn-cs"/>
            </a:endParaRPr>
          </a:p>
          <a:p>
            <a:pPr lvl="1" algn="just">
              <a:buClr>
                <a:srgbClr val="CFFF8A"/>
              </a:buClr>
              <a:defRPr/>
            </a:pPr>
            <a:endParaRPr lang="en-US" sz="2800" dirty="0">
              <a:solidFill>
                <a:schemeClr val="bg1"/>
              </a:solidFill>
              <a:latin typeface="Mongolian Baiti"/>
              <a:cs typeface="Mongolian Baiti"/>
            </a:endParaRPr>
          </a:p>
        </p:txBody>
      </p:sp>
      <p:sp>
        <p:nvSpPr>
          <p:cNvPr id="14406" name="AutoShape 41"/>
          <p:cNvSpPr>
            <a:spLocks noChangeArrowheads="1"/>
          </p:cNvSpPr>
          <p:nvPr/>
        </p:nvSpPr>
        <p:spPr bwMode="auto">
          <a:xfrm>
            <a:off x="457200" y="19888200"/>
            <a:ext cx="28041600" cy="1219200"/>
          </a:xfrm>
          <a:prstGeom prst="flowChartAlternateProcess">
            <a:avLst/>
          </a:prstGeom>
          <a:solidFill>
            <a:srgbClr val="F67F18"/>
          </a:solidFill>
          <a:ln w="9525">
            <a:solidFill>
              <a:srgbClr val="9DBD3E"/>
            </a:solidFill>
            <a:miter lim="800000"/>
            <a:headEnd/>
            <a:tailEnd/>
          </a:ln>
        </p:spPr>
        <p:txBody>
          <a:bodyPr wrap="none" lIns="91430" tIns="45715" rIns="91430" bIns="45715" anchor="ctr"/>
          <a:lstStyle/>
          <a:p>
            <a:pPr>
              <a:defRPr/>
            </a:pPr>
            <a:r>
              <a:rPr lang="es-ES_tradnl" sz="4400" b="1" dirty="0" smtClean="0">
                <a:solidFill>
                  <a:schemeClr val="accent2">
                    <a:lumMod val="75000"/>
                  </a:schemeClr>
                </a:solidFill>
              </a:rPr>
              <a:t>SISTEMA SOCIO-TECNOLOGICO</a:t>
            </a:r>
            <a:endParaRPr lang="es-ES_tradnl" sz="4400" b="1" dirty="0">
              <a:solidFill>
                <a:schemeClr val="accent2">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093822809"/>
              </p:ext>
            </p:extLst>
          </p:nvPr>
        </p:nvGraphicFramePr>
        <p:xfrm>
          <a:off x="1219200" y="21336000"/>
          <a:ext cx="26517600" cy="9193774"/>
        </p:xfrm>
        <a:graphic>
          <a:graphicData uri="http://schemas.openxmlformats.org/drawingml/2006/table">
            <a:tbl>
              <a:tblPr firstRow="1" bandRow="1">
                <a:tableStyleId>{3C2FFA5D-87B4-456A-9821-1D502468CF0F}</a:tableStyleId>
              </a:tblPr>
              <a:tblGrid>
                <a:gridCol w="2895600"/>
                <a:gridCol w="4648200"/>
                <a:gridCol w="5257800"/>
                <a:gridCol w="6400800"/>
                <a:gridCol w="4191000"/>
                <a:gridCol w="3124200"/>
              </a:tblGrid>
              <a:tr h="1128405">
                <a:tc>
                  <a:txBody>
                    <a:bodyPr/>
                    <a:lstStyle/>
                    <a:p>
                      <a:pPr algn="ctr"/>
                      <a:r>
                        <a:rPr lang="es-ES_tradnl" sz="3600" noProof="0" smtClean="0">
                          <a:solidFill>
                            <a:schemeClr val="accent2">
                              <a:lumMod val="75000"/>
                            </a:schemeClr>
                          </a:solidFill>
                        </a:rPr>
                        <a:t>Hardware</a:t>
                      </a:r>
                      <a:endParaRPr lang="es-ES_tradnl" sz="3600" noProof="0">
                        <a:solidFill>
                          <a:schemeClr val="accent2">
                            <a:lumMod val="75000"/>
                          </a:schemeClr>
                        </a:solidFill>
                      </a:endParaRPr>
                    </a:p>
                  </a:txBody>
                  <a:tcPr/>
                </a:tc>
                <a:tc>
                  <a:txBody>
                    <a:bodyPr/>
                    <a:lstStyle/>
                    <a:p>
                      <a:pPr algn="ctr"/>
                      <a:r>
                        <a:rPr lang="es-ES_tradnl" sz="3600" noProof="0" smtClean="0">
                          <a:solidFill>
                            <a:schemeClr val="accent2">
                              <a:lumMod val="75000"/>
                            </a:schemeClr>
                          </a:solidFill>
                        </a:rPr>
                        <a:t>Alrededores</a:t>
                      </a:r>
                      <a:r>
                        <a:rPr lang="es-ES_tradnl" sz="3600" baseline="0" noProof="0" smtClean="0">
                          <a:solidFill>
                            <a:schemeClr val="accent2">
                              <a:lumMod val="75000"/>
                            </a:schemeClr>
                          </a:solidFill>
                        </a:rPr>
                        <a:t> </a:t>
                      </a:r>
                      <a:endParaRPr lang="es-ES_tradnl" sz="3600" noProof="0">
                        <a:solidFill>
                          <a:schemeClr val="accent2">
                            <a:lumMod val="75000"/>
                          </a:schemeClr>
                        </a:solidFill>
                      </a:endParaRPr>
                    </a:p>
                  </a:txBody>
                  <a:tcPr/>
                </a:tc>
                <a:tc>
                  <a:txBody>
                    <a:bodyPr/>
                    <a:lstStyle/>
                    <a:p>
                      <a:pPr algn="ctr"/>
                      <a:r>
                        <a:rPr lang="es-ES_tradnl" sz="3600" noProof="0" smtClean="0">
                          <a:solidFill>
                            <a:schemeClr val="accent2">
                              <a:lumMod val="75000"/>
                            </a:schemeClr>
                          </a:solidFill>
                        </a:rPr>
                        <a:t>Personas</a:t>
                      </a:r>
                      <a:endParaRPr lang="es-ES_tradnl" sz="3600" noProof="0">
                        <a:solidFill>
                          <a:schemeClr val="accent2">
                            <a:lumMod val="75000"/>
                          </a:schemeClr>
                        </a:solidFill>
                      </a:endParaRPr>
                    </a:p>
                  </a:txBody>
                  <a:tcPr/>
                </a:tc>
                <a:tc>
                  <a:txBody>
                    <a:bodyPr/>
                    <a:lstStyle/>
                    <a:p>
                      <a:pPr algn="ctr"/>
                      <a:r>
                        <a:rPr lang="es-ES_tradnl" sz="3600" noProof="0" smtClean="0">
                          <a:solidFill>
                            <a:schemeClr val="accent2">
                              <a:lumMod val="75000"/>
                            </a:schemeClr>
                          </a:solidFill>
                        </a:rPr>
                        <a:t>Procedimientos</a:t>
                      </a:r>
                      <a:endParaRPr lang="es-ES_tradnl" sz="3600" noProof="0">
                        <a:solidFill>
                          <a:schemeClr val="accent2">
                            <a:lumMod val="75000"/>
                          </a:schemeClr>
                        </a:solidFill>
                      </a:endParaRPr>
                    </a:p>
                  </a:txBody>
                  <a:tcPr/>
                </a:tc>
                <a:tc>
                  <a:txBody>
                    <a:bodyPr/>
                    <a:lstStyle/>
                    <a:p>
                      <a:pPr algn="ctr"/>
                      <a:r>
                        <a:rPr lang="es-ES_tradnl" sz="3600" noProof="0" smtClean="0">
                          <a:solidFill>
                            <a:schemeClr val="accent2">
                              <a:lumMod val="75000"/>
                            </a:schemeClr>
                          </a:solidFill>
                        </a:rPr>
                        <a:t>Leyes</a:t>
                      </a:r>
                      <a:endParaRPr lang="es-ES_tradnl" sz="3600" noProof="0">
                        <a:solidFill>
                          <a:schemeClr val="accent2">
                            <a:lumMod val="75000"/>
                          </a:schemeClr>
                        </a:solidFill>
                      </a:endParaRPr>
                    </a:p>
                  </a:txBody>
                  <a:tcPr/>
                </a:tc>
                <a:tc>
                  <a:txBody>
                    <a:bodyPr/>
                    <a:lstStyle/>
                    <a:p>
                      <a:pPr algn="ctr"/>
                      <a:r>
                        <a:rPr lang="es-ES_tradnl" sz="3600" noProof="0" smtClean="0">
                          <a:solidFill>
                            <a:schemeClr val="accent2">
                              <a:lumMod val="75000"/>
                            </a:schemeClr>
                          </a:solidFill>
                        </a:rPr>
                        <a:t>Conflictos</a:t>
                      </a:r>
                      <a:endParaRPr lang="es-ES_tradnl" sz="3600" noProof="0">
                        <a:solidFill>
                          <a:schemeClr val="accent2">
                            <a:lumMod val="75000"/>
                          </a:schemeClr>
                        </a:solidFill>
                      </a:endParaRPr>
                    </a:p>
                  </a:txBody>
                  <a:tcPr/>
                </a:tc>
              </a:tr>
              <a:tr h="954805">
                <a:tc rowSpan="8">
                  <a:txBody>
                    <a:bodyPr/>
                    <a:lstStyle/>
                    <a:p>
                      <a:pPr algn="ctr"/>
                      <a:endParaRPr lang="es-ES_tradnl" sz="3000" noProof="0" dirty="0" smtClean="0">
                        <a:solidFill>
                          <a:srgbClr val="39342D"/>
                        </a:solidFill>
                      </a:endParaRPr>
                    </a:p>
                    <a:p>
                      <a:pPr algn="ctr"/>
                      <a:endParaRPr lang="es-ES_tradnl" sz="3000" noProof="0" dirty="0" smtClean="0">
                        <a:solidFill>
                          <a:srgbClr val="39342D"/>
                        </a:solidFill>
                      </a:endParaRPr>
                    </a:p>
                    <a:p>
                      <a:pPr algn="ctr"/>
                      <a:endParaRPr lang="es-ES_tradnl" sz="3000" noProof="0" dirty="0" smtClean="0">
                        <a:solidFill>
                          <a:srgbClr val="39342D"/>
                        </a:solidFill>
                      </a:endParaRPr>
                    </a:p>
                    <a:p>
                      <a:pPr algn="ctr"/>
                      <a:endParaRPr lang="es-ES_tradnl" sz="3000" noProof="0" dirty="0" smtClean="0">
                        <a:solidFill>
                          <a:srgbClr val="39342D"/>
                        </a:solidFill>
                      </a:endParaRPr>
                    </a:p>
                    <a:p>
                      <a:pPr algn="ctr"/>
                      <a:endParaRPr lang="es-ES_tradnl" sz="3000" noProof="0" dirty="0" smtClean="0">
                        <a:solidFill>
                          <a:srgbClr val="39342D"/>
                        </a:solidFill>
                      </a:endParaRPr>
                    </a:p>
                    <a:p>
                      <a:pPr algn="ctr"/>
                      <a:endParaRPr lang="es-ES_tradnl" sz="3000" noProof="0" dirty="0" smtClean="0">
                        <a:solidFill>
                          <a:srgbClr val="39342D"/>
                        </a:solidFill>
                      </a:endParaRPr>
                    </a:p>
                    <a:p>
                      <a:pPr algn="ctr"/>
                      <a:r>
                        <a:rPr lang="es-ES_tradnl" sz="3000" noProof="0" dirty="0" smtClean="0">
                          <a:solidFill>
                            <a:srgbClr val="FF6600"/>
                          </a:solidFill>
                        </a:rPr>
                        <a:t>Biofiltro Intermitente de Arena</a:t>
                      </a:r>
                      <a:endParaRPr lang="es-ES_tradnl" sz="3000" noProof="0" dirty="0">
                        <a:solidFill>
                          <a:srgbClr val="FF6600"/>
                        </a:solidFill>
                      </a:endParaRPr>
                    </a:p>
                  </a:txBody>
                  <a:tcPr/>
                </a:tc>
                <a:tc>
                  <a:txBody>
                    <a:bodyPr/>
                    <a:lstStyle/>
                    <a:p>
                      <a:r>
                        <a:rPr lang="es-ES_tradnl" sz="3000" noProof="0" dirty="0" smtClean="0">
                          <a:solidFill>
                            <a:srgbClr val="39342D"/>
                          </a:solidFill>
                        </a:rPr>
                        <a:t>Fuentes</a:t>
                      </a:r>
                      <a:r>
                        <a:rPr lang="es-ES_tradnl" sz="3000" baseline="0" noProof="0" dirty="0" smtClean="0">
                          <a:solidFill>
                            <a:srgbClr val="39342D"/>
                          </a:solidFill>
                        </a:rPr>
                        <a:t> de agua </a:t>
                      </a:r>
                      <a:r>
                        <a:rPr lang="es-ES_tradnl" sz="3000" baseline="0" noProof="0" dirty="0" smtClean="0">
                          <a:solidFill>
                            <a:srgbClr val="39342D"/>
                          </a:solidFill>
                          <a:hlinkClick r:id="rId24" action="ppaction://hlinksldjump"/>
                        </a:rPr>
                        <a:t>contaminadas</a:t>
                      </a:r>
                      <a:r>
                        <a:rPr lang="es-ES_tradnl" sz="3000" baseline="0" noProof="0" dirty="0" smtClean="0">
                          <a:solidFill>
                            <a:srgbClr val="39342D"/>
                          </a:solidFill>
                        </a:rPr>
                        <a:t>.</a:t>
                      </a:r>
                      <a:endParaRPr lang="es-ES_tradnl" sz="3000" noProof="0" dirty="0">
                        <a:solidFill>
                          <a:srgbClr val="39342D"/>
                        </a:solidFill>
                      </a:endParaRPr>
                    </a:p>
                  </a:txBody>
                  <a:tcPr/>
                </a:tc>
                <a:tc>
                  <a:txBody>
                    <a:bodyPr/>
                    <a:lstStyle/>
                    <a:p>
                      <a:r>
                        <a:rPr lang="es-ES_tradnl" sz="3000" noProof="0" smtClean="0">
                          <a:solidFill>
                            <a:srgbClr val="39342D"/>
                          </a:solidFill>
                        </a:rPr>
                        <a:t>Comitee de Agua</a:t>
                      </a:r>
                      <a:endParaRPr lang="es-ES_tradnl" sz="3000" noProof="0">
                        <a:solidFill>
                          <a:srgbClr val="39342D"/>
                        </a:solidFill>
                      </a:endParaRPr>
                    </a:p>
                  </a:txBody>
                  <a:tcPr/>
                </a:tc>
                <a:tc rowSpan="2">
                  <a:txBody>
                    <a:bodyPr/>
                    <a:lstStyle/>
                    <a:p>
                      <a:r>
                        <a:rPr lang="es-ES_tradnl" sz="3000" noProof="0" dirty="0" smtClean="0">
                          <a:solidFill>
                            <a:srgbClr val="39342D"/>
                          </a:solidFill>
                          <a:hlinkClick r:id="rId25" action="ppaction://hlinksldjump"/>
                        </a:rPr>
                        <a:t>Transporte</a:t>
                      </a:r>
                      <a:r>
                        <a:rPr lang="es-ES_tradnl" sz="3000" baseline="0" noProof="0" dirty="0" smtClean="0">
                          <a:solidFill>
                            <a:srgbClr val="39342D"/>
                          </a:solidFill>
                        </a:rPr>
                        <a:t> de la caja de cemento y componentes del biofiltro de arena.</a:t>
                      </a:r>
                      <a:endParaRPr lang="es-ES_tradnl" sz="3000" noProof="0" dirty="0">
                        <a:solidFill>
                          <a:srgbClr val="39342D"/>
                        </a:solidFill>
                      </a:endParaRPr>
                    </a:p>
                  </a:txBody>
                  <a:tcPr/>
                </a:tc>
                <a:tc rowSpan="3">
                  <a:txBody>
                    <a:bodyPr/>
                    <a:lstStyle/>
                    <a:p>
                      <a:r>
                        <a:rPr lang="es-ES_tradnl" sz="3000" noProof="0" smtClean="0">
                          <a:solidFill>
                            <a:srgbClr val="39342D"/>
                          </a:solidFill>
                        </a:rPr>
                        <a:t>Acceso a una</a:t>
                      </a:r>
                      <a:r>
                        <a:rPr lang="es-ES_tradnl" sz="3000" baseline="0" noProof="0" smtClean="0">
                          <a:solidFill>
                            <a:srgbClr val="39342D"/>
                          </a:solidFill>
                        </a:rPr>
                        <a:t> fuente de agua segura.</a:t>
                      </a:r>
                      <a:endParaRPr lang="es-ES_tradnl" sz="3000" noProof="0">
                        <a:solidFill>
                          <a:srgbClr val="39342D"/>
                        </a:solidFill>
                      </a:endParaRPr>
                    </a:p>
                  </a:txBody>
                  <a:tcPr/>
                </a:tc>
                <a:tc rowSpan="3">
                  <a:txBody>
                    <a:bodyPr/>
                    <a:lstStyle/>
                    <a:p>
                      <a:r>
                        <a:rPr lang="es-ES_tradnl" sz="3000" noProof="0" smtClean="0">
                          <a:solidFill>
                            <a:srgbClr val="39342D"/>
                          </a:solidFill>
                        </a:rPr>
                        <a:t>Conflictos sociales.</a:t>
                      </a:r>
                      <a:endParaRPr lang="es-ES_tradnl" sz="3000" noProof="0">
                        <a:solidFill>
                          <a:srgbClr val="39342D"/>
                        </a:solidFill>
                      </a:endParaRPr>
                    </a:p>
                  </a:txBody>
                  <a:tcPr/>
                </a:tc>
              </a:tr>
              <a:tr h="1388807">
                <a:tc vMerge="1">
                  <a:txBody>
                    <a:bodyPr/>
                    <a:lstStyle/>
                    <a:p>
                      <a:endParaRPr lang="en-US" sz="4000">
                        <a:solidFill>
                          <a:srgbClr val="39342D"/>
                        </a:solidFill>
                      </a:endParaRPr>
                    </a:p>
                  </a:txBody>
                  <a:tcPr/>
                </a:tc>
                <a:tc>
                  <a:txBody>
                    <a:bodyPr/>
                    <a:lstStyle/>
                    <a:p>
                      <a:r>
                        <a:rPr lang="es-ES_tradnl" sz="3000" noProof="0" dirty="0" smtClean="0">
                          <a:solidFill>
                            <a:srgbClr val="39342D"/>
                          </a:solidFill>
                        </a:rPr>
                        <a:t>Largas distancias de los hogares a las fuentes de agua.</a:t>
                      </a:r>
                      <a:endParaRPr lang="es-ES_tradnl" sz="3000" noProof="0" dirty="0">
                        <a:solidFill>
                          <a:srgbClr val="39342D"/>
                        </a:solidFill>
                      </a:endParaRPr>
                    </a:p>
                  </a:txBody>
                  <a:tcPr/>
                </a:tc>
                <a:tc>
                  <a:txBody>
                    <a:bodyPr/>
                    <a:lstStyle/>
                    <a:p>
                      <a:r>
                        <a:rPr lang="es-ES_tradnl" sz="3000" noProof="0" dirty="0" smtClean="0">
                          <a:solidFill>
                            <a:srgbClr val="39342D"/>
                          </a:solidFill>
                        </a:rPr>
                        <a:t>Trabajadores</a:t>
                      </a:r>
                      <a:r>
                        <a:rPr lang="es-ES_tradnl" sz="3000" baseline="0" noProof="0" dirty="0" smtClean="0">
                          <a:solidFill>
                            <a:srgbClr val="39342D"/>
                          </a:solidFill>
                        </a:rPr>
                        <a:t> del sistema de suplido de agua del </a:t>
                      </a:r>
                      <a:r>
                        <a:rPr lang="es-ES_tradnl" sz="3000" baseline="0" noProof="0" dirty="0" smtClean="0">
                          <a:solidFill>
                            <a:srgbClr val="39342D"/>
                          </a:solidFill>
                          <a:hlinkClick r:id="rId26" action="ppaction://hlinksldjump"/>
                        </a:rPr>
                        <a:t>gobierno</a:t>
                      </a:r>
                      <a:r>
                        <a:rPr lang="es-ES_tradnl" sz="3000" baseline="0" noProof="0" dirty="0" smtClean="0">
                          <a:solidFill>
                            <a:srgbClr val="39342D"/>
                          </a:solidFill>
                        </a:rPr>
                        <a:t>.</a:t>
                      </a:r>
                      <a:endParaRPr lang="es-ES_tradnl" sz="3000" noProof="0" dirty="0">
                        <a:solidFill>
                          <a:srgbClr val="39342D"/>
                        </a:solidFill>
                      </a:endParaRPr>
                    </a:p>
                  </a:txBody>
                  <a:tcPr/>
                </a:tc>
                <a:tc vMerge="1">
                  <a:txBody>
                    <a:bodyPr/>
                    <a:lstStyle/>
                    <a:p>
                      <a:endParaRPr lang="en-US" sz="2800" dirty="0">
                        <a:solidFill>
                          <a:srgbClr val="39342D"/>
                        </a:solidFill>
                      </a:endParaRPr>
                    </a:p>
                  </a:txBody>
                  <a:tcPr/>
                </a:tc>
                <a:tc vMerge="1">
                  <a:txBody>
                    <a:bodyPr/>
                    <a:lstStyle/>
                    <a:p>
                      <a:endParaRPr lang="en-US" sz="2800" dirty="0">
                        <a:solidFill>
                          <a:srgbClr val="39342D"/>
                        </a:solidFill>
                      </a:endParaRPr>
                    </a:p>
                  </a:txBody>
                  <a:tcPr/>
                </a:tc>
                <a:tc vMerge="1">
                  <a:txBody>
                    <a:bodyPr/>
                    <a:lstStyle/>
                    <a:p>
                      <a:endParaRPr lang="en-US" sz="2800" dirty="0">
                        <a:solidFill>
                          <a:srgbClr val="39342D"/>
                        </a:solidFill>
                      </a:endParaRPr>
                    </a:p>
                  </a:txBody>
                  <a:tcPr/>
                </a:tc>
              </a:tr>
              <a:tr h="954805">
                <a:tc vMerge="1">
                  <a:txBody>
                    <a:bodyPr/>
                    <a:lstStyle/>
                    <a:p>
                      <a:endParaRPr lang="en-US" sz="4000" dirty="0">
                        <a:solidFill>
                          <a:srgbClr val="39342D"/>
                        </a:solidFill>
                      </a:endParaRPr>
                    </a:p>
                  </a:txBody>
                  <a:tcPr/>
                </a:tc>
                <a:tc>
                  <a:txBody>
                    <a:bodyPr/>
                    <a:lstStyle/>
                    <a:p>
                      <a:r>
                        <a:rPr lang="es-ES_tradnl" sz="3000" noProof="0" dirty="0" smtClean="0">
                          <a:solidFill>
                            <a:srgbClr val="39342D"/>
                          </a:solidFill>
                          <a:hlinkClick r:id="rId27" action="ppaction://hlinksldjump"/>
                        </a:rPr>
                        <a:t>Caminos</a:t>
                      </a:r>
                      <a:r>
                        <a:rPr lang="es-ES_tradnl" sz="3000" baseline="0" noProof="0" dirty="0" smtClean="0">
                          <a:solidFill>
                            <a:srgbClr val="39342D"/>
                          </a:solidFill>
                        </a:rPr>
                        <a:t> no condicionados.</a:t>
                      </a:r>
                      <a:endParaRPr lang="es-ES_tradnl" sz="3000" noProof="0" dirty="0">
                        <a:solidFill>
                          <a:srgbClr val="39342D"/>
                        </a:solidFill>
                      </a:endParaRPr>
                    </a:p>
                  </a:txBody>
                  <a:tcPr/>
                </a:tc>
                <a:tc>
                  <a:txBody>
                    <a:bodyPr/>
                    <a:lstStyle/>
                    <a:p>
                      <a:r>
                        <a:rPr lang="es-ES_tradnl" sz="3000" noProof="0" dirty="0" smtClean="0">
                          <a:solidFill>
                            <a:srgbClr val="39342D"/>
                          </a:solidFill>
                        </a:rPr>
                        <a:t>Técnicos del biofiltro intermitente de arena.</a:t>
                      </a:r>
                      <a:endParaRPr lang="es-ES_tradnl" sz="3000" noProof="0" dirty="0">
                        <a:solidFill>
                          <a:srgbClr val="39342D"/>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_tradnl" sz="3000" noProof="0" dirty="0" smtClean="0">
                          <a:solidFill>
                            <a:srgbClr val="39342D"/>
                          </a:solidFill>
                          <a:hlinkClick r:id="rId28" action="ppaction://hlinksldjump"/>
                        </a:rPr>
                        <a:t>Instalación</a:t>
                      </a:r>
                      <a:r>
                        <a:rPr lang="es-ES_tradnl" sz="3000" noProof="0" dirty="0" smtClean="0">
                          <a:solidFill>
                            <a:srgbClr val="39342D"/>
                          </a:solidFill>
                        </a:rPr>
                        <a:t> del biofiltro de arena.</a:t>
                      </a:r>
                    </a:p>
                  </a:txBody>
                  <a:tcPr>
                    <a:solidFill>
                      <a:schemeClr val="bg2">
                        <a:lumMod val="60000"/>
                        <a:lumOff val="40000"/>
                        <a:alpha val="40000"/>
                      </a:schemeClr>
                    </a:solidFill>
                  </a:tcPr>
                </a:tc>
                <a:tc vMerge="1">
                  <a:txBody>
                    <a:bodyPr/>
                    <a:lstStyle/>
                    <a:p>
                      <a:endParaRPr lang="en-US" sz="2800" dirty="0">
                        <a:solidFill>
                          <a:srgbClr val="39342D"/>
                        </a:solidFill>
                      </a:endParaRPr>
                    </a:p>
                  </a:txBody>
                  <a:tcPr/>
                </a:tc>
                <a:tc vMerge="1">
                  <a:txBody>
                    <a:bodyPr/>
                    <a:lstStyle/>
                    <a:p>
                      <a:endParaRPr lang="en-US" sz="2800" dirty="0">
                        <a:solidFill>
                          <a:srgbClr val="39342D"/>
                        </a:solidFill>
                      </a:endParaRPr>
                    </a:p>
                  </a:txBody>
                  <a:tcPr/>
                </a:tc>
              </a:tr>
              <a:tr h="1084613">
                <a:tc vMerge="1">
                  <a:txBody>
                    <a:bodyPr/>
                    <a:lstStyle/>
                    <a:p>
                      <a:pPr algn="ctr"/>
                      <a:endParaRPr lang="en-US" sz="2800" dirty="0">
                        <a:solidFill>
                          <a:srgbClr val="39342D"/>
                        </a:solidFill>
                      </a:endParaRPr>
                    </a:p>
                  </a:txBody>
                  <a:tcPr/>
                </a:tc>
                <a:tc>
                  <a:txBody>
                    <a:bodyPr/>
                    <a:lstStyle/>
                    <a:p>
                      <a:r>
                        <a:rPr lang="es-ES_tradnl" sz="3000" noProof="0" dirty="0" smtClean="0">
                          <a:solidFill>
                            <a:srgbClr val="39342D"/>
                          </a:solidFill>
                        </a:rPr>
                        <a:t>Electricidad</a:t>
                      </a:r>
                      <a:r>
                        <a:rPr lang="es-ES_tradnl" sz="3000" baseline="0" noProof="0" dirty="0" smtClean="0">
                          <a:solidFill>
                            <a:srgbClr val="39342D"/>
                          </a:solidFill>
                        </a:rPr>
                        <a:t> solo en algunos lugares y solo 3 horas al día.</a:t>
                      </a:r>
                      <a:endParaRPr lang="es-ES_tradnl" sz="3000" noProof="0" dirty="0">
                        <a:solidFill>
                          <a:srgbClr val="39342D"/>
                        </a:solidFill>
                      </a:endParaRPr>
                    </a:p>
                  </a:txBody>
                  <a:tcPr/>
                </a:tc>
                <a:tc>
                  <a:txBody>
                    <a:bodyPr/>
                    <a:lstStyle/>
                    <a:p>
                      <a:r>
                        <a:rPr lang="es-ES_tradnl" sz="3000" noProof="0" dirty="0" smtClean="0">
                          <a:solidFill>
                            <a:srgbClr val="39342D"/>
                          </a:solidFill>
                        </a:rPr>
                        <a:t>Manufactureros del biofiltro intermitente de arena.</a:t>
                      </a:r>
                      <a:endParaRPr lang="es-ES_tradnl" sz="3000" noProof="0" dirty="0">
                        <a:solidFill>
                          <a:srgbClr val="39342D"/>
                        </a:solidFill>
                      </a:endParaRPr>
                    </a:p>
                  </a:txBody>
                  <a:tcPr/>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_tradnl" sz="3000" noProof="0" dirty="0" smtClean="0">
                          <a:solidFill>
                            <a:srgbClr val="39342D"/>
                          </a:solidFill>
                        </a:rPr>
                        <a:t>Encontrar</a:t>
                      </a:r>
                      <a:r>
                        <a:rPr lang="es-ES_tradnl" sz="3000" baseline="0" noProof="0" dirty="0" smtClean="0">
                          <a:solidFill>
                            <a:srgbClr val="39342D"/>
                          </a:solidFill>
                        </a:rPr>
                        <a:t> una </a:t>
                      </a:r>
                      <a:r>
                        <a:rPr lang="es-ES_tradnl" sz="3000" baseline="0" noProof="0" dirty="0" smtClean="0">
                          <a:solidFill>
                            <a:srgbClr val="39342D"/>
                          </a:solidFill>
                          <a:hlinkClick r:id="rId29" action="ppaction://hlinksldjump"/>
                        </a:rPr>
                        <a:t>fuente de agua </a:t>
                      </a:r>
                      <a:r>
                        <a:rPr lang="es-ES_tradnl" sz="3000" baseline="0" noProof="0" dirty="0" smtClean="0">
                          <a:solidFill>
                            <a:srgbClr val="39342D"/>
                          </a:solidFill>
                        </a:rPr>
                        <a:t>constante.</a:t>
                      </a:r>
                      <a:endParaRPr lang="es-ES_tradnl" sz="3000" noProof="0" dirty="0" smtClean="0">
                        <a:solidFill>
                          <a:srgbClr val="39342D"/>
                        </a:solidFill>
                      </a:endParaRPr>
                    </a:p>
                  </a:txBody>
                  <a:tcPr>
                    <a:solidFill>
                      <a:schemeClr val="bg2"/>
                    </a:solidFill>
                  </a:tcPr>
                </a:tc>
                <a:tc rowSpan="3">
                  <a:txBody>
                    <a:bodyPr/>
                    <a:lstStyle/>
                    <a:p>
                      <a:r>
                        <a:rPr lang="es-ES_tradnl" sz="3000" noProof="0" dirty="0" smtClean="0">
                          <a:solidFill>
                            <a:srgbClr val="39342D"/>
                          </a:solidFill>
                        </a:rPr>
                        <a:t>Acuerdo y organización para compartir filtros entre familias.</a:t>
                      </a:r>
                      <a:endParaRPr lang="es-ES_tradnl" sz="3000" noProof="0" dirty="0">
                        <a:solidFill>
                          <a:srgbClr val="39342D"/>
                        </a:solidFill>
                      </a:endParaRPr>
                    </a:p>
                  </a:txBody>
                  <a:tcPr/>
                </a:tc>
                <a:tc rowSpan="5">
                  <a:txBody>
                    <a:bodyPr/>
                    <a:lstStyle/>
                    <a:p>
                      <a:r>
                        <a:rPr lang="es-ES_tradnl" sz="3000" noProof="0" dirty="0" smtClean="0">
                          <a:solidFill>
                            <a:srgbClr val="39342D"/>
                          </a:solidFill>
                        </a:rPr>
                        <a:t>Conflictos de propiedad.</a:t>
                      </a:r>
                      <a:endParaRPr lang="es-ES_tradnl" sz="3000" noProof="0" dirty="0">
                        <a:solidFill>
                          <a:srgbClr val="39342D"/>
                        </a:solidFill>
                      </a:endParaRPr>
                    </a:p>
                  </a:txBody>
                  <a:tcPr/>
                </a:tc>
              </a:tr>
              <a:tr h="954805">
                <a:tc vMerge="1">
                  <a:txBody>
                    <a:bodyPr/>
                    <a:lstStyle/>
                    <a:p>
                      <a:pPr algn="ctr"/>
                      <a:endParaRPr lang="en-US" sz="2800" dirty="0">
                        <a:solidFill>
                          <a:srgbClr val="39342D"/>
                        </a:solidFill>
                      </a:endParaRPr>
                    </a:p>
                  </a:txBody>
                  <a:tcPr/>
                </a:tc>
                <a:tc>
                  <a:txBody>
                    <a:bodyPr/>
                    <a:lstStyle/>
                    <a:p>
                      <a:r>
                        <a:rPr lang="es-ES_tradnl" sz="3000" noProof="0" dirty="0" smtClean="0">
                          <a:solidFill>
                            <a:srgbClr val="39342D"/>
                          </a:solidFill>
                        </a:rPr>
                        <a:t>Almacenaje</a:t>
                      </a:r>
                      <a:r>
                        <a:rPr lang="es-ES_tradnl" sz="3000" baseline="0" noProof="0" dirty="0" smtClean="0">
                          <a:solidFill>
                            <a:srgbClr val="39342D"/>
                          </a:solidFill>
                        </a:rPr>
                        <a:t> del agua en </a:t>
                      </a:r>
                      <a:r>
                        <a:rPr lang="es-ES_tradnl" sz="3000" baseline="0" noProof="0" dirty="0" smtClean="0">
                          <a:solidFill>
                            <a:srgbClr val="39342D"/>
                          </a:solidFill>
                          <a:hlinkClick r:id="rId30" action="ppaction://hlinksldjump"/>
                        </a:rPr>
                        <a:t>contenedores</a:t>
                      </a:r>
                      <a:r>
                        <a:rPr lang="es-ES_tradnl" sz="3000" baseline="0" noProof="0" dirty="0" smtClean="0">
                          <a:solidFill>
                            <a:srgbClr val="39342D"/>
                          </a:solidFill>
                        </a:rPr>
                        <a:t> no adecuados.</a:t>
                      </a:r>
                      <a:endParaRPr lang="es-ES_tradnl" sz="3000" noProof="0" dirty="0">
                        <a:solidFill>
                          <a:srgbClr val="39342D"/>
                        </a:solidFill>
                      </a:endParaRPr>
                    </a:p>
                  </a:txBody>
                  <a:tcPr/>
                </a:tc>
                <a:tc>
                  <a:txBody>
                    <a:bodyPr/>
                    <a:lstStyle/>
                    <a:p>
                      <a:r>
                        <a:rPr lang="es-ES_tradnl" sz="3000" noProof="0" dirty="0" smtClean="0">
                          <a:solidFill>
                            <a:srgbClr val="39342D"/>
                          </a:solidFill>
                        </a:rPr>
                        <a:t>Usuarios del biofiltro de arena.</a:t>
                      </a:r>
                      <a:endParaRPr lang="es-ES_tradnl" sz="3000" noProof="0" dirty="0">
                        <a:solidFill>
                          <a:srgbClr val="39342D"/>
                        </a:solidFill>
                      </a:endParaRPr>
                    </a:p>
                  </a:txBody>
                  <a:tcPr/>
                </a:tc>
                <a:tc vMerge="1">
                  <a:txBody>
                    <a:bodyPr/>
                    <a:lstStyle/>
                    <a:p>
                      <a:endParaRPr lang="en-US" sz="2800" dirty="0">
                        <a:solidFill>
                          <a:srgbClr val="39342D"/>
                        </a:solidFill>
                      </a:endParaRPr>
                    </a:p>
                  </a:txBody>
                  <a:tcPr>
                    <a:solidFill>
                      <a:schemeClr val="bg2">
                        <a:lumMod val="60000"/>
                        <a:lumOff val="40000"/>
                        <a:alpha val="40000"/>
                      </a:schemeClr>
                    </a:solidFill>
                  </a:tcPr>
                </a:tc>
                <a:tc vMerge="1">
                  <a:txBody>
                    <a:bodyPr/>
                    <a:lstStyle/>
                    <a:p>
                      <a:endParaRPr lang="en-US" dirty="0"/>
                    </a:p>
                  </a:txBody>
                  <a:tcPr/>
                </a:tc>
                <a:tc vMerge="1">
                  <a:txBody>
                    <a:bodyPr/>
                    <a:lstStyle/>
                    <a:p>
                      <a:endParaRPr lang="en-US" sz="2800" dirty="0">
                        <a:solidFill>
                          <a:srgbClr val="39342D"/>
                        </a:solidFill>
                      </a:endParaRPr>
                    </a:p>
                  </a:txBody>
                  <a:tcPr/>
                </a:tc>
              </a:tr>
              <a:tr h="954805">
                <a:tc vMerge="1">
                  <a:txBody>
                    <a:bodyPr/>
                    <a:lstStyle/>
                    <a:p>
                      <a:pPr algn="ctr"/>
                      <a:endParaRPr lang="en-US" sz="2800" dirty="0">
                        <a:solidFill>
                          <a:srgbClr val="39342D"/>
                        </a:solidFill>
                      </a:endParaRPr>
                    </a:p>
                  </a:txBody>
                  <a:tcPr/>
                </a:tc>
                <a:tc rowSpan="3">
                  <a:txBody>
                    <a:bodyPr/>
                    <a:lstStyle/>
                    <a:p>
                      <a:r>
                        <a:rPr lang="es-ES_tradnl" sz="3000" noProof="0" dirty="0" smtClean="0">
                          <a:solidFill>
                            <a:srgbClr val="39342D"/>
                          </a:solidFill>
                        </a:rPr>
                        <a:t>El punto de recogido del agua (pipes) es </a:t>
                      </a:r>
                      <a:r>
                        <a:rPr lang="es-ES_tradnl" sz="3000" noProof="0" dirty="0" smtClean="0">
                          <a:solidFill>
                            <a:srgbClr val="39342D"/>
                          </a:solidFill>
                          <a:hlinkClick r:id="rId31" action="ppaction://hlinksldjump"/>
                        </a:rPr>
                        <a:t>común</a:t>
                      </a:r>
                      <a:r>
                        <a:rPr lang="es-ES_tradnl" sz="3000" noProof="0" dirty="0" smtClean="0">
                          <a:solidFill>
                            <a:srgbClr val="39342D"/>
                          </a:solidFill>
                        </a:rPr>
                        <a:t>.</a:t>
                      </a:r>
                      <a:endParaRPr lang="es-ES_tradnl" sz="3000" noProof="0" dirty="0">
                        <a:solidFill>
                          <a:srgbClr val="39342D"/>
                        </a:solidFill>
                      </a:endParaRPr>
                    </a:p>
                  </a:txBody>
                  <a:tcPr/>
                </a:tc>
                <a:tc>
                  <a:txBody>
                    <a:bodyPr/>
                    <a:lstStyle/>
                    <a:p>
                      <a:r>
                        <a:rPr lang="es-ES_tradnl" sz="3000" noProof="0" dirty="0" smtClean="0">
                          <a:solidFill>
                            <a:srgbClr val="39342D"/>
                          </a:solidFill>
                        </a:rPr>
                        <a:t>Usuarios del filtro de </a:t>
                      </a:r>
                      <a:r>
                        <a:rPr lang="es-ES_tradnl" sz="3000" noProof="0" dirty="0" smtClean="0">
                          <a:solidFill>
                            <a:srgbClr val="39342D"/>
                          </a:solidFill>
                          <a:hlinkClick r:id="rId32" action="ppaction://hlinksldjump"/>
                        </a:rPr>
                        <a:t>cerámica</a:t>
                      </a:r>
                      <a:endParaRPr lang="es-ES_tradnl" sz="3000" noProof="0" dirty="0">
                        <a:solidFill>
                          <a:srgbClr val="39342D"/>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ES_tradnl" sz="3000" noProof="0" dirty="0" smtClean="0">
                          <a:solidFill>
                            <a:srgbClr val="39342D"/>
                          </a:solidFill>
                          <a:hlinkClick r:id="rId33" action="ppaction://hlinksldjump"/>
                        </a:rPr>
                        <a:t>Uso</a:t>
                      </a:r>
                      <a:r>
                        <a:rPr lang="es-ES_tradnl" sz="3000" noProof="0" dirty="0" smtClean="0">
                          <a:solidFill>
                            <a:srgbClr val="39342D"/>
                          </a:solidFill>
                        </a:rPr>
                        <a:t> del biofiltro</a:t>
                      </a:r>
                      <a:r>
                        <a:rPr lang="es-ES_tradnl" sz="3000" baseline="0" noProof="0" dirty="0" smtClean="0">
                          <a:solidFill>
                            <a:srgbClr val="39342D"/>
                          </a:solidFill>
                        </a:rPr>
                        <a:t> de arena.</a:t>
                      </a:r>
                      <a:endParaRPr lang="es-ES_tradnl" sz="3000" noProof="0" dirty="0" smtClean="0">
                        <a:solidFill>
                          <a:srgbClr val="39342D"/>
                        </a:solidFill>
                      </a:endParaRPr>
                    </a:p>
                    <a:p>
                      <a:endParaRPr lang="es-ES_tradnl" sz="3000" noProof="0" dirty="0">
                        <a:solidFill>
                          <a:srgbClr val="39342D"/>
                        </a:solidFill>
                      </a:endParaRPr>
                    </a:p>
                  </a:txBody>
                  <a:tcPr>
                    <a:solidFill>
                      <a:schemeClr val="bg2">
                        <a:lumMod val="60000"/>
                        <a:lumOff val="40000"/>
                      </a:schemeClr>
                    </a:solidFill>
                  </a:tcPr>
                </a:tc>
                <a:tc vMerge="1">
                  <a:txBody>
                    <a:bodyPr/>
                    <a:lstStyle/>
                    <a:p>
                      <a:endParaRPr lang="en-US" sz="2800" dirty="0">
                        <a:solidFill>
                          <a:srgbClr val="39342D"/>
                        </a:solidFill>
                      </a:endParaRPr>
                    </a:p>
                  </a:txBody>
                  <a:tcPr/>
                </a:tc>
                <a:tc vMerge="1">
                  <a:txBody>
                    <a:bodyPr/>
                    <a:lstStyle/>
                    <a:p>
                      <a:endParaRPr lang="en-US" sz="2800" dirty="0">
                        <a:solidFill>
                          <a:srgbClr val="39342D"/>
                        </a:solidFill>
                      </a:endParaRPr>
                    </a:p>
                  </a:txBody>
                  <a:tcPr/>
                </a:tc>
              </a:tr>
              <a:tr h="747178">
                <a:tc vMerge="1">
                  <a:txBody>
                    <a:bodyPr/>
                    <a:lstStyle/>
                    <a:p>
                      <a:pPr algn="ctr"/>
                      <a:endParaRPr lang="en-US" sz="2800" dirty="0">
                        <a:solidFill>
                          <a:srgbClr val="39342D"/>
                        </a:solidFill>
                      </a:endParaRPr>
                    </a:p>
                  </a:txBody>
                  <a:tcPr/>
                </a:tc>
                <a:tc vMerge="1">
                  <a:txBody>
                    <a:bodyPr/>
                    <a:lstStyle/>
                    <a:p>
                      <a:endParaRPr lang="en-US" sz="2800" dirty="0">
                        <a:solidFill>
                          <a:srgbClr val="39342D"/>
                        </a:solidFill>
                      </a:endParaRPr>
                    </a:p>
                  </a:txBody>
                  <a:tcPr/>
                </a:tc>
                <a:tc>
                  <a:txBody>
                    <a:bodyPr/>
                    <a:lstStyle/>
                    <a:p>
                      <a:r>
                        <a:rPr lang="es-ES_tradnl" sz="3000" noProof="0" dirty="0" smtClean="0">
                          <a:solidFill>
                            <a:srgbClr val="39342D"/>
                          </a:solidFill>
                        </a:rPr>
                        <a:t>Suplidores</a:t>
                      </a:r>
                      <a:r>
                        <a:rPr lang="es-ES_tradnl" sz="3000" baseline="0" noProof="0" dirty="0" smtClean="0">
                          <a:solidFill>
                            <a:srgbClr val="39342D"/>
                          </a:solidFill>
                        </a:rPr>
                        <a:t> del filtro de cerámica</a:t>
                      </a:r>
                      <a:endParaRPr lang="es-ES_tradnl" sz="3000" noProof="0" dirty="0">
                        <a:solidFill>
                          <a:srgbClr val="39342D"/>
                        </a:solidFill>
                      </a:endParaRPr>
                    </a:p>
                  </a:txBody>
                  <a:tcPr/>
                </a:tc>
                <a:tc rowSpan="2">
                  <a:txBody>
                    <a:bodyPr/>
                    <a:lstStyle/>
                    <a:p>
                      <a:r>
                        <a:rPr lang="es-ES_tradnl" sz="3000" noProof="0" dirty="0" smtClean="0">
                          <a:solidFill>
                            <a:srgbClr val="39342D"/>
                          </a:solidFill>
                        </a:rPr>
                        <a:t>Contactar</a:t>
                      </a:r>
                      <a:r>
                        <a:rPr lang="es-ES_tradnl" sz="3000" baseline="0" noProof="0" dirty="0" smtClean="0">
                          <a:solidFill>
                            <a:srgbClr val="39342D"/>
                          </a:solidFill>
                        </a:rPr>
                        <a:t> un técnico para reparaciones, mantenimiento o problemas con el biofiltro de arena.</a:t>
                      </a:r>
                      <a:endParaRPr lang="es-ES_tradnl" sz="3000" noProof="0" dirty="0">
                        <a:solidFill>
                          <a:srgbClr val="39342D"/>
                        </a:solidFill>
                      </a:endParaRPr>
                    </a:p>
                  </a:txBody>
                  <a:tcPr>
                    <a:solidFill>
                      <a:schemeClr val="bg2">
                        <a:lumMod val="75000"/>
                        <a:alpha val="40000"/>
                      </a:schemeClr>
                    </a:solidFill>
                  </a:tcPr>
                </a:tc>
                <a:tc rowSpan="2">
                  <a:txBody>
                    <a:bodyPr/>
                    <a:lstStyle/>
                    <a:p>
                      <a:r>
                        <a:rPr lang="es-ES_tradnl" sz="3000" noProof="0" dirty="0" smtClean="0">
                          <a:solidFill>
                            <a:srgbClr val="39342D"/>
                          </a:solidFill>
                        </a:rPr>
                        <a:t>Compromiso</a:t>
                      </a:r>
                      <a:r>
                        <a:rPr lang="es-ES_tradnl" sz="3000" baseline="0" noProof="0" dirty="0" smtClean="0">
                          <a:solidFill>
                            <a:srgbClr val="39342D"/>
                          </a:solidFill>
                        </a:rPr>
                        <a:t> de cuidar y conservar el filtro en buenas condiciones.</a:t>
                      </a:r>
                      <a:endParaRPr lang="es-ES_tradnl" sz="3000" noProof="0" dirty="0">
                        <a:solidFill>
                          <a:srgbClr val="39342D"/>
                        </a:solidFill>
                      </a:endParaRPr>
                    </a:p>
                  </a:txBody>
                  <a:tcPr/>
                </a:tc>
                <a:tc vMerge="1">
                  <a:txBody>
                    <a:bodyPr/>
                    <a:lstStyle/>
                    <a:p>
                      <a:endParaRPr lang="en-US" sz="3000" dirty="0">
                        <a:solidFill>
                          <a:srgbClr val="39342D"/>
                        </a:solidFill>
                      </a:endParaRPr>
                    </a:p>
                  </a:txBody>
                  <a:tcPr/>
                </a:tc>
              </a:tr>
              <a:tr h="747178">
                <a:tc vMerge="1">
                  <a:txBody>
                    <a:bodyPr/>
                    <a:lstStyle/>
                    <a:p>
                      <a:pPr algn="ctr"/>
                      <a:endParaRPr lang="en-US" sz="2800" dirty="0">
                        <a:solidFill>
                          <a:srgbClr val="39342D"/>
                        </a:solidFill>
                      </a:endParaRPr>
                    </a:p>
                  </a:txBody>
                  <a:tcPr/>
                </a:tc>
                <a:tc vMerge="1">
                  <a:txBody>
                    <a:bodyPr/>
                    <a:lstStyle/>
                    <a:p>
                      <a:endParaRPr lang="en-US" sz="2800" dirty="0">
                        <a:solidFill>
                          <a:srgbClr val="39342D"/>
                        </a:solidFill>
                      </a:endParaRPr>
                    </a:p>
                  </a:txBody>
                  <a:tcPr/>
                </a:tc>
                <a:tc>
                  <a:txBody>
                    <a:bodyPr/>
                    <a:lstStyle/>
                    <a:p>
                      <a:r>
                        <a:rPr lang="es-ES_tradnl" sz="3000" noProof="0" dirty="0" smtClean="0">
                          <a:solidFill>
                            <a:srgbClr val="39342D"/>
                          </a:solidFill>
                        </a:rPr>
                        <a:t>Dueño del</a:t>
                      </a:r>
                      <a:r>
                        <a:rPr lang="es-ES_tradnl" sz="3000" baseline="0" noProof="0" dirty="0" smtClean="0">
                          <a:solidFill>
                            <a:srgbClr val="39342D"/>
                          </a:solidFill>
                        </a:rPr>
                        <a:t> sistema de </a:t>
                      </a:r>
                      <a:r>
                        <a:rPr lang="es-ES_tradnl" sz="3000" baseline="0" noProof="0" dirty="0" smtClean="0">
                          <a:solidFill>
                            <a:srgbClr val="39342D"/>
                          </a:solidFill>
                          <a:hlinkClick r:id="rId34" action="ppaction://hlinksldjump"/>
                        </a:rPr>
                        <a:t>tuberías</a:t>
                      </a:r>
                      <a:r>
                        <a:rPr lang="es-ES_tradnl" sz="3000" baseline="0" noProof="0" dirty="0" smtClean="0">
                          <a:solidFill>
                            <a:srgbClr val="39342D"/>
                          </a:solidFill>
                        </a:rPr>
                        <a:t> .</a:t>
                      </a:r>
                      <a:endParaRPr lang="es-ES_tradnl" sz="3000" noProof="0" dirty="0">
                        <a:solidFill>
                          <a:srgbClr val="39342D"/>
                        </a:solidFill>
                      </a:endParaRPr>
                    </a:p>
                  </a:txBody>
                  <a:tcPr/>
                </a:tc>
                <a:tc vMerge="1">
                  <a:txBody>
                    <a:bodyPr/>
                    <a:lstStyle/>
                    <a:p>
                      <a:endParaRPr lang="en-US" sz="2800" dirty="0">
                        <a:solidFill>
                          <a:srgbClr val="39342D"/>
                        </a:solidFill>
                      </a:endParaRPr>
                    </a:p>
                  </a:txBody>
                  <a:tcPr/>
                </a:tc>
                <a:tc vMerge="1">
                  <a:txBody>
                    <a:bodyPr/>
                    <a:lstStyle/>
                    <a:p>
                      <a:endParaRPr lang="en-US" sz="2800" dirty="0">
                        <a:solidFill>
                          <a:srgbClr val="39342D"/>
                        </a:solidFill>
                      </a:endParaRPr>
                    </a:p>
                  </a:txBody>
                  <a:tcPr/>
                </a:tc>
                <a:tc vMerge="1">
                  <a:txBody>
                    <a:bodyPr/>
                    <a:lstStyle/>
                    <a:p>
                      <a:endParaRPr lang="en-US" sz="3000" dirty="0">
                        <a:solidFill>
                          <a:srgbClr val="39342D"/>
                        </a:solidFill>
                      </a:endParaRPr>
                    </a:p>
                  </a:txBody>
                  <a:tcPr/>
                </a:tc>
              </a:tr>
            </a:tbl>
          </a:graphicData>
        </a:graphic>
      </p:graphicFrame>
      <p:sp>
        <p:nvSpPr>
          <p:cNvPr id="47" name="Rectangle 18">
            <a:hlinkClick r:id="rId35" action="ppaction://hlinksldjump"/>
          </p:cNvPr>
          <p:cNvSpPr>
            <a:spLocks noChangeArrowheads="1"/>
          </p:cNvSpPr>
          <p:nvPr/>
        </p:nvSpPr>
        <p:spPr bwMode="auto">
          <a:xfrm>
            <a:off x="22631400" y="13487400"/>
            <a:ext cx="3733800" cy="685800"/>
          </a:xfrm>
          <a:prstGeom prst="rect">
            <a:avLst/>
          </a:prstGeom>
          <a:solidFill>
            <a:srgbClr val="CFFF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sz="3200" b="1" dirty="0">
                <a:ln>
                  <a:solidFill>
                    <a:srgbClr val="D0EE63"/>
                  </a:solidFill>
                </a:ln>
                <a:solidFill>
                  <a:srgbClr val="F67F18"/>
                </a:solidFill>
                <a:latin typeface="+mj-lt"/>
                <a:cs typeface="Garamond"/>
              </a:rPr>
              <a:t>¿</a:t>
            </a:r>
            <a:r>
              <a:rPr lang="es-ES_tradnl" sz="3200" b="1" dirty="0" smtClean="0">
                <a:solidFill>
                  <a:srgbClr val="F67F18"/>
                </a:solidFill>
                <a:latin typeface="+mj-lt"/>
              </a:rPr>
              <a:t>Como funciona?</a:t>
            </a:r>
            <a:endParaRPr lang="es-ES_tradnl" sz="3200" b="1" dirty="0">
              <a:solidFill>
                <a:srgbClr val="F67F18"/>
              </a:solidFill>
              <a:latin typeface="+mj-lt"/>
            </a:endParaRPr>
          </a:p>
        </p:txBody>
      </p:sp>
      <p:cxnSp>
        <p:nvCxnSpPr>
          <p:cNvPr id="4" name="Straight Arrow Connector 3"/>
          <p:cNvCxnSpPr/>
          <p:nvPr/>
        </p:nvCxnSpPr>
        <p:spPr bwMode="auto">
          <a:xfrm>
            <a:off x="18592800" y="16687800"/>
            <a:ext cx="457200" cy="0"/>
          </a:xfrm>
          <a:prstGeom prst="straightConnector1">
            <a:avLst/>
          </a:prstGeom>
          <a:ln>
            <a:headEnd type="none" w="med" len="med"/>
            <a:tailEnd type="arrow"/>
          </a:ln>
          <a:extLst/>
        </p:spPr>
        <p:style>
          <a:lnRef idx="1">
            <a:schemeClr val="accent3"/>
          </a:lnRef>
          <a:fillRef idx="0">
            <a:schemeClr val="accent3"/>
          </a:fillRef>
          <a:effectRef idx="0">
            <a:schemeClr val="accent3"/>
          </a:effectRef>
          <a:fontRef idx="minor">
            <a:schemeClr val="tx1"/>
          </a:fontRef>
        </p:style>
      </p:cxnSp>
      <p:cxnSp>
        <p:nvCxnSpPr>
          <p:cNvPr id="51" name="Straight Arrow Connector 50"/>
          <p:cNvCxnSpPr/>
          <p:nvPr/>
        </p:nvCxnSpPr>
        <p:spPr bwMode="auto">
          <a:xfrm>
            <a:off x="18516600" y="14935200"/>
            <a:ext cx="1066800" cy="0"/>
          </a:xfrm>
          <a:prstGeom prst="straightConnector1">
            <a:avLst/>
          </a:prstGeom>
          <a:ln>
            <a:headEnd type="none" w="med" len="med"/>
            <a:tailEnd type="arrow"/>
          </a:ln>
          <a:extLst/>
        </p:spPr>
        <p:style>
          <a:lnRef idx="1">
            <a:schemeClr val="accent3"/>
          </a:lnRef>
          <a:fillRef idx="0">
            <a:schemeClr val="accent3"/>
          </a:fillRef>
          <a:effectRef idx="0">
            <a:schemeClr val="accent3"/>
          </a:effectRef>
          <a:fontRef idx="minor">
            <a:schemeClr val="tx1"/>
          </a:fontRef>
        </p:style>
      </p:cxnSp>
      <p:cxnSp>
        <p:nvCxnSpPr>
          <p:cNvPr id="52" name="Straight Arrow Connector 51"/>
          <p:cNvCxnSpPr/>
          <p:nvPr/>
        </p:nvCxnSpPr>
        <p:spPr bwMode="auto">
          <a:xfrm>
            <a:off x="18592800" y="10744200"/>
            <a:ext cx="1066800" cy="0"/>
          </a:xfrm>
          <a:prstGeom prst="straightConnector1">
            <a:avLst/>
          </a:prstGeom>
          <a:ln>
            <a:headEnd type="none" w="med" len="med"/>
            <a:tailEnd type="arrow"/>
          </a:ln>
          <a:extLst/>
        </p:spPr>
        <p:style>
          <a:lnRef idx="1">
            <a:schemeClr val="accent3"/>
          </a:lnRef>
          <a:fillRef idx="0">
            <a:schemeClr val="accent3"/>
          </a:fillRef>
          <a:effectRef idx="0">
            <a:schemeClr val="accent3"/>
          </a:effectRef>
          <a:fontRef idx="minor">
            <a:schemeClr val="tx1"/>
          </a:fontRef>
        </p:style>
      </p:cxnSp>
      <p:cxnSp>
        <p:nvCxnSpPr>
          <p:cNvPr id="53" name="Straight Arrow Connector 52"/>
          <p:cNvCxnSpPr/>
          <p:nvPr/>
        </p:nvCxnSpPr>
        <p:spPr bwMode="auto">
          <a:xfrm flipV="1">
            <a:off x="18059400" y="11277600"/>
            <a:ext cx="1524000" cy="762000"/>
          </a:xfrm>
          <a:prstGeom prst="straightConnector1">
            <a:avLst/>
          </a:prstGeom>
          <a:ln>
            <a:headEnd type="none" w="med" len="med"/>
            <a:tailEnd type="arrow"/>
          </a:ln>
          <a:extLst/>
        </p:spPr>
        <p:style>
          <a:lnRef idx="1">
            <a:schemeClr val="accent3"/>
          </a:lnRef>
          <a:fillRef idx="0">
            <a:schemeClr val="accent3"/>
          </a:fillRef>
          <a:effectRef idx="0">
            <a:schemeClr val="accent3"/>
          </a:effectRef>
          <a:fontRef idx="minor">
            <a:schemeClr val="tx1"/>
          </a:fontRef>
        </p:style>
      </p:cxnSp>
      <p:cxnSp>
        <p:nvCxnSpPr>
          <p:cNvPr id="55" name="Straight Arrow Connector 54"/>
          <p:cNvCxnSpPr/>
          <p:nvPr/>
        </p:nvCxnSpPr>
        <p:spPr bwMode="auto">
          <a:xfrm>
            <a:off x="18288000" y="13792200"/>
            <a:ext cx="1066800" cy="0"/>
          </a:xfrm>
          <a:prstGeom prst="straightConnector1">
            <a:avLst/>
          </a:prstGeom>
          <a:ln>
            <a:headEnd type="none" w="med" len="med"/>
            <a:tailEnd type="arrow"/>
          </a:ln>
          <a:extLst/>
        </p:spPr>
        <p:style>
          <a:lnRef idx="1">
            <a:schemeClr val="accent3"/>
          </a:lnRef>
          <a:fillRef idx="0">
            <a:schemeClr val="accent3"/>
          </a:fillRef>
          <a:effectRef idx="0">
            <a:schemeClr val="accent3"/>
          </a:effectRef>
          <a:fontRef idx="minor">
            <a:schemeClr val="tx1"/>
          </a:fontRef>
        </p:style>
      </p:cxnSp>
      <p:cxnSp>
        <p:nvCxnSpPr>
          <p:cNvPr id="56" name="Straight Arrow Connector 55"/>
          <p:cNvCxnSpPr/>
          <p:nvPr/>
        </p:nvCxnSpPr>
        <p:spPr bwMode="auto">
          <a:xfrm>
            <a:off x="18288000" y="17830800"/>
            <a:ext cx="1066800" cy="0"/>
          </a:xfrm>
          <a:prstGeom prst="straightConnector1">
            <a:avLst/>
          </a:prstGeom>
          <a:ln>
            <a:headEnd type="none" w="med" len="med"/>
            <a:tailEnd type="arrow"/>
          </a:ln>
          <a:extLst/>
        </p:spPr>
        <p:style>
          <a:lnRef idx="1">
            <a:schemeClr val="accent3"/>
          </a:lnRef>
          <a:fillRef idx="0">
            <a:schemeClr val="accent3"/>
          </a:fillRef>
          <a:effectRef idx="0">
            <a:schemeClr val="accent3"/>
          </a:effectRef>
          <a:fontRef idx="minor">
            <a:schemeClr val="tx1"/>
          </a:fontRef>
        </p:style>
      </p:cxnSp>
      <p:sp>
        <p:nvSpPr>
          <p:cNvPr id="57" name="Rectangle 18"/>
          <p:cNvSpPr>
            <a:spLocks noChangeArrowheads="1"/>
          </p:cNvSpPr>
          <p:nvPr/>
        </p:nvSpPr>
        <p:spPr bwMode="auto">
          <a:xfrm>
            <a:off x="19735800" y="10439400"/>
            <a:ext cx="1524000" cy="533400"/>
          </a:xfrm>
          <a:prstGeom prst="rect">
            <a:avLst/>
          </a:prstGeom>
          <a:noFill/>
          <a:ln/>
        </p:spPr>
        <p:style>
          <a:lnRef idx="2">
            <a:schemeClr val="accent1"/>
          </a:lnRef>
          <a:fillRef idx="1">
            <a:schemeClr val="lt1"/>
          </a:fillRef>
          <a:effectRef idx="0">
            <a:schemeClr val="accent1"/>
          </a:effectRef>
          <a:fontRef idx="minor">
            <a:schemeClr val="dk1"/>
          </a:fontRef>
        </p:style>
        <p:txBody>
          <a:bodyPr/>
          <a:lstStyle/>
          <a:p>
            <a:r>
              <a:rPr lang="en-US" sz="2800" dirty="0" smtClean="0">
                <a:solidFill>
                  <a:schemeClr val="accent3"/>
                </a:solidFill>
              </a:rPr>
              <a:t>Tapa</a:t>
            </a:r>
            <a:endParaRPr lang="en-US" sz="2800" dirty="0">
              <a:solidFill>
                <a:schemeClr val="accent3"/>
              </a:solidFill>
            </a:endParaRPr>
          </a:p>
        </p:txBody>
      </p:sp>
      <p:sp>
        <p:nvSpPr>
          <p:cNvPr id="58" name="Rectangle 18"/>
          <p:cNvSpPr>
            <a:spLocks noChangeArrowheads="1"/>
          </p:cNvSpPr>
          <p:nvPr/>
        </p:nvSpPr>
        <p:spPr bwMode="auto">
          <a:xfrm>
            <a:off x="19583400" y="11125200"/>
            <a:ext cx="1524000" cy="533400"/>
          </a:xfrm>
          <a:prstGeom prst="rect">
            <a:avLst/>
          </a:prstGeom>
          <a:noFill/>
          <a:ln/>
        </p:spPr>
        <p:style>
          <a:lnRef idx="2">
            <a:schemeClr val="accent1"/>
          </a:lnRef>
          <a:fillRef idx="1">
            <a:schemeClr val="lt1"/>
          </a:fillRef>
          <a:effectRef idx="0">
            <a:schemeClr val="accent1"/>
          </a:effectRef>
          <a:fontRef idx="minor">
            <a:schemeClr val="dk1"/>
          </a:fontRef>
        </p:style>
        <p:txBody>
          <a:bodyPr/>
          <a:lstStyle/>
          <a:p>
            <a:r>
              <a:rPr lang="en-US" sz="2800" dirty="0" err="1" smtClean="0">
                <a:solidFill>
                  <a:schemeClr val="accent3"/>
                </a:solidFill>
              </a:rPr>
              <a:t>Difusor</a:t>
            </a:r>
            <a:endParaRPr lang="en-US" sz="2800" dirty="0">
              <a:solidFill>
                <a:schemeClr val="accent3"/>
              </a:solidFill>
            </a:endParaRPr>
          </a:p>
        </p:txBody>
      </p:sp>
      <p:sp>
        <p:nvSpPr>
          <p:cNvPr id="60" name="Rectangle 18"/>
          <p:cNvSpPr>
            <a:spLocks noChangeArrowheads="1"/>
          </p:cNvSpPr>
          <p:nvPr/>
        </p:nvSpPr>
        <p:spPr bwMode="auto">
          <a:xfrm>
            <a:off x="19354800" y="13411200"/>
            <a:ext cx="1524000" cy="533400"/>
          </a:xfrm>
          <a:prstGeom prst="rect">
            <a:avLst/>
          </a:prstGeom>
          <a:noFill/>
          <a:ln/>
        </p:spPr>
        <p:style>
          <a:lnRef idx="2">
            <a:schemeClr val="accent1"/>
          </a:lnRef>
          <a:fillRef idx="1">
            <a:schemeClr val="lt1"/>
          </a:fillRef>
          <a:effectRef idx="0">
            <a:schemeClr val="accent1"/>
          </a:effectRef>
          <a:fontRef idx="minor">
            <a:schemeClr val="dk1"/>
          </a:fontRef>
        </p:style>
        <p:txBody>
          <a:bodyPr/>
          <a:lstStyle/>
          <a:p>
            <a:r>
              <a:rPr lang="en-US" sz="2800" dirty="0" smtClean="0">
                <a:solidFill>
                  <a:schemeClr val="accent3"/>
                </a:solidFill>
              </a:rPr>
              <a:t>Arena</a:t>
            </a:r>
            <a:endParaRPr lang="en-US" sz="2800" dirty="0">
              <a:solidFill>
                <a:schemeClr val="accent3"/>
              </a:solidFill>
            </a:endParaRPr>
          </a:p>
        </p:txBody>
      </p:sp>
      <p:sp>
        <p:nvSpPr>
          <p:cNvPr id="61" name="Rectangle 18"/>
          <p:cNvSpPr>
            <a:spLocks noChangeArrowheads="1"/>
          </p:cNvSpPr>
          <p:nvPr/>
        </p:nvSpPr>
        <p:spPr bwMode="auto">
          <a:xfrm>
            <a:off x="19583400" y="14325600"/>
            <a:ext cx="1524000" cy="1066800"/>
          </a:xfrm>
          <a:prstGeom prst="rect">
            <a:avLst/>
          </a:prstGeom>
          <a:noFill/>
          <a:ln/>
        </p:spPr>
        <p:style>
          <a:lnRef idx="2">
            <a:schemeClr val="accent1"/>
          </a:lnRef>
          <a:fillRef idx="1">
            <a:schemeClr val="lt1"/>
          </a:fillRef>
          <a:effectRef idx="0">
            <a:schemeClr val="accent1"/>
          </a:effectRef>
          <a:fontRef idx="minor">
            <a:schemeClr val="dk1"/>
          </a:fontRef>
        </p:style>
        <p:txBody>
          <a:bodyPr/>
          <a:lstStyle/>
          <a:p>
            <a:r>
              <a:rPr lang="en-US" sz="2800" dirty="0" err="1" smtClean="0">
                <a:solidFill>
                  <a:schemeClr val="accent3"/>
                </a:solidFill>
              </a:rPr>
              <a:t>Tubo</a:t>
            </a:r>
            <a:r>
              <a:rPr lang="en-US" sz="2800" dirty="0" smtClean="0">
                <a:solidFill>
                  <a:schemeClr val="accent3"/>
                </a:solidFill>
              </a:rPr>
              <a:t> </a:t>
            </a:r>
            <a:r>
              <a:rPr lang="en-US" sz="2800" dirty="0" err="1" smtClean="0">
                <a:solidFill>
                  <a:schemeClr val="accent3"/>
                </a:solidFill>
              </a:rPr>
              <a:t>salida</a:t>
            </a:r>
            <a:endParaRPr lang="en-US" sz="2800" dirty="0">
              <a:solidFill>
                <a:schemeClr val="accent3"/>
              </a:solidFill>
            </a:endParaRPr>
          </a:p>
        </p:txBody>
      </p:sp>
      <p:sp>
        <p:nvSpPr>
          <p:cNvPr id="62" name="Rectangle 18"/>
          <p:cNvSpPr>
            <a:spLocks noChangeArrowheads="1"/>
          </p:cNvSpPr>
          <p:nvPr/>
        </p:nvSpPr>
        <p:spPr bwMode="auto">
          <a:xfrm>
            <a:off x="19354800" y="17602200"/>
            <a:ext cx="1524000" cy="533400"/>
          </a:xfrm>
          <a:prstGeom prst="rect">
            <a:avLst/>
          </a:prstGeom>
          <a:noFill/>
          <a:ln/>
        </p:spPr>
        <p:style>
          <a:lnRef idx="2">
            <a:schemeClr val="accent1"/>
          </a:lnRef>
          <a:fillRef idx="1">
            <a:schemeClr val="lt1"/>
          </a:fillRef>
          <a:effectRef idx="0">
            <a:schemeClr val="accent1"/>
          </a:effectRef>
          <a:fontRef idx="minor">
            <a:schemeClr val="dk1"/>
          </a:fontRef>
        </p:style>
        <p:txBody>
          <a:bodyPr/>
          <a:lstStyle/>
          <a:p>
            <a:r>
              <a:rPr lang="en-US" sz="2800" dirty="0" smtClean="0">
                <a:solidFill>
                  <a:schemeClr val="accent3"/>
                </a:solidFill>
              </a:rPr>
              <a:t>Grava</a:t>
            </a:r>
            <a:endParaRPr lang="en-US" sz="2800" dirty="0">
              <a:solidFill>
                <a:schemeClr val="accent3"/>
              </a:solidFill>
            </a:endParaRPr>
          </a:p>
        </p:txBody>
      </p:sp>
      <p:sp>
        <p:nvSpPr>
          <p:cNvPr id="63" name="Rectangle 18"/>
          <p:cNvSpPr>
            <a:spLocks noChangeArrowheads="1"/>
          </p:cNvSpPr>
          <p:nvPr/>
        </p:nvSpPr>
        <p:spPr bwMode="auto">
          <a:xfrm>
            <a:off x="19126200" y="16230600"/>
            <a:ext cx="1524000" cy="914400"/>
          </a:xfrm>
          <a:prstGeom prst="rect">
            <a:avLst/>
          </a:prstGeom>
          <a:noFill/>
          <a:ln/>
        </p:spPr>
        <p:style>
          <a:lnRef idx="2">
            <a:schemeClr val="accent1"/>
          </a:lnRef>
          <a:fillRef idx="1">
            <a:schemeClr val="lt1"/>
          </a:fillRef>
          <a:effectRef idx="0">
            <a:schemeClr val="accent1"/>
          </a:effectRef>
          <a:fontRef idx="minor">
            <a:schemeClr val="dk1"/>
          </a:fontRef>
        </p:style>
        <p:txBody>
          <a:bodyPr/>
          <a:lstStyle/>
          <a:p>
            <a:r>
              <a:rPr lang="en-US" sz="2800" dirty="0" err="1" smtClean="0">
                <a:solidFill>
                  <a:schemeClr val="accent3"/>
                </a:solidFill>
              </a:rPr>
              <a:t>Caja</a:t>
            </a:r>
            <a:r>
              <a:rPr lang="en-US" sz="2800" dirty="0" smtClean="0">
                <a:solidFill>
                  <a:schemeClr val="accent3"/>
                </a:solidFill>
              </a:rPr>
              <a:t> </a:t>
            </a:r>
            <a:r>
              <a:rPr lang="en-US" sz="2800" dirty="0" err="1" smtClean="0">
                <a:solidFill>
                  <a:schemeClr val="accent3"/>
                </a:solidFill>
              </a:rPr>
              <a:t>cemento</a:t>
            </a:r>
            <a:endParaRPr lang="en-US" sz="2800" dirty="0">
              <a:solidFill>
                <a:schemeClr val="accent3"/>
              </a:solidFill>
            </a:endParaRPr>
          </a:p>
        </p:txBody>
      </p:sp>
      <p:sp>
        <p:nvSpPr>
          <p:cNvPr id="65" name="Rectangle 18"/>
          <p:cNvSpPr>
            <a:spLocks noChangeArrowheads="1"/>
          </p:cNvSpPr>
          <p:nvPr/>
        </p:nvSpPr>
        <p:spPr bwMode="auto">
          <a:xfrm>
            <a:off x="14782800" y="9601200"/>
            <a:ext cx="6477000" cy="609600"/>
          </a:xfrm>
          <a:prstGeom prst="rect">
            <a:avLst/>
          </a:prstGeom>
          <a:solidFill>
            <a:srgbClr val="CFFF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s-ES_tradnl" sz="3200" dirty="0" smtClean="0">
                <a:solidFill>
                  <a:schemeClr val="accent3"/>
                </a:solidFill>
              </a:rPr>
              <a:t>Componentes del </a:t>
            </a:r>
            <a:r>
              <a:rPr lang="es-ES_tradnl" sz="3200" dirty="0" smtClean="0">
                <a:solidFill>
                  <a:schemeClr val="accent3"/>
                </a:solidFill>
                <a:hlinkClick r:id="rId36" action="ppaction://hlinksldjump"/>
              </a:rPr>
              <a:t>biofiltro</a:t>
            </a:r>
            <a:r>
              <a:rPr lang="es-ES_tradnl" sz="3200" dirty="0" smtClean="0">
                <a:solidFill>
                  <a:schemeClr val="accent3"/>
                </a:solidFill>
              </a:rPr>
              <a:t> de arena</a:t>
            </a:r>
            <a:endParaRPr lang="es-ES_tradnl" sz="3200" dirty="0">
              <a:solidFill>
                <a:schemeClr val="accent3"/>
              </a:solidFill>
            </a:endParaRPr>
          </a:p>
        </p:txBody>
      </p:sp>
      <p:sp>
        <p:nvSpPr>
          <p:cNvPr id="66" name="Rectangle 18"/>
          <p:cNvSpPr>
            <a:spLocks noChangeArrowheads="1"/>
          </p:cNvSpPr>
          <p:nvPr/>
        </p:nvSpPr>
        <p:spPr bwMode="auto">
          <a:xfrm>
            <a:off x="23393400" y="10896600"/>
            <a:ext cx="3200400" cy="990600"/>
          </a:xfrm>
          <a:prstGeom prst="rect">
            <a:avLst/>
          </a:prstGeom>
          <a:noFill/>
          <a:ln/>
        </p:spPr>
        <p:style>
          <a:lnRef idx="2">
            <a:schemeClr val="accent4"/>
          </a:lnRef>
          <a:fillRef idx="1">
            <a:schemeClr val="lt1"/>
          </a:fillRef>
          <a:effectRef idx="0">
            <a:schemeClr val="accent4"/>
          </a:effectRef>
          <a:fontRef idx="minor">
            <a:schemeClr val="dk1"/>
          </a:fontRef>
        </p:style>
        <p:txBody>
          <a:bodyPr/>
          <a:lstStyle/>
          <a:p>
            <a:r>
              <a:rPr lang="es-ES_tradnl" sz="2800" dirty="0" smtClean="0">
                <a:solidFill>
                  <a:schemeClr val="accent3"/>
                </a:solidFill>
              </a:rPr>
              <a:t>Grava de separación</a:t>
            </a:r>
          </a:p>
          <a:p>
            <a:r>
              <a:rPr lang="es-ES_tradnl" sz="2800" dirty="0" smtClean="0">
                <a:solidFill>
                  <a:schemeClr val="accent3"/>
                </a:solidFill>
              </a:rPr>
              <a:t>6 – 0.7 mm</a:t>
            </a:r>
            <a:endParaRPr lang="es-ES_tradnl" sz="2800" dirty="0">
              <a:solidFill>
                <a:schemeClr val="accent3"/>
              </a:solidFill>
            </a:endParaRPr>
          </a:p>
        </p:txBody>
      </p:sp>
      <p:cxnSp>
        <p:nvCxnSpPr>
          <p:cNvPr id="9" name="Straight Arrow Connector 8"/>
          <p:cNvCxnSpPr/>
          <p:nvPr/>
        </p:nvCxnSpPr>
        <p:spPr bwMode="auto">
          <a:xfrm>
            <a:off x="15849600" y="18973800"/>
            <a:ext cx="2743200" cy="0"/>
          </a:xfrm>
          <a:prstGeom prst="straightConnector1">
            <a:avLst/>
          </a:prstGeom>
          <a:solidFill>
            <a:schemeClr val="accent1"/>
          </a:solidFill>
          <a:ln w="9525" cap="flat" cmpd="sng" algn="ctr">
            <a:solidFill>
              <a:schemeClr val="accent2">
                <a:lumMod val="50000"/>
              </a:schemeClr>
            </a:solidFill>
            <a:prstDash val="solid"/>
            <a:round/>
            <a:headEnd type="arrow"/>
            <a:tailEnd type="arrow"/>
          </a:ln>
          <a:effectLst/>
          <a:extLst>
            <a:ext uri="{AF507438-7753-43E0-B8FC-AC1667EBCBE1}">
              <a14:hiddenEffects xmlns:a14="http://schemas.microsoft.com/office/drawing/2010/main">
                <a:effectLst>
                  <a:outerShdw blurRad="63500" dist="37026" dir="2598880" algn="ctr" rotWithShape="0">
                    <a:srgbClr val="808080"/>
                  </a:outerShdw>
                </a:effectLst>
              </a14:hiddenEffects>
            </a:ext>
          </a:extLst>
        </p:spPr>
      </p:cxnSp>
      <p:cxnSp>
        <p:nvCxnSpPr>
          <p:cNvPr id="13" name="Straight Arrow Connector 12"/>
          <p:cNvCxnSpPr/>
          <p:nvPr/>
        </p:nvCxnSpPr>
        <p:spPr bwMode="auto">
          <a:xfrm>
            <a:off x="15697200" y="10668000"/>
            <a:ext cx="0" cy="8153400"/>
          </a:xfrm>
          <a:prstGeom prst="straightConnector1">
            <a:avLst/>
          </a:prstGeom>
          <a:solidFill>
            <a:schemeClr val="accent1"/>
          </a:solidFill>
          <a:ln w="9525" cap="flat" cmpd="sng" algn="ctr">
            <a:solidFill>
              <a:schemeClr val="accent2">
                <a:lumMod val="50000"/>
              </a:schemeClr>
            </a:solidFill>
            <a:prstDash val="solid"/>
            <a:round/>
            <a:headEnd type="arrow"/>
            <a:tailEnd type="arrow"/>
          </a:ln>
          <a:effectLst/>
          <a:extLst>
            <a:ext uri="{AF507438-7753-43E0-B8FC-AC1667EBCBE1}">
              <a14:hiddenEffects xmlns:a14="http://schemas.microsoft.com/office/drawing/2010/main">
                <a:effectLst>
                  <a:outerShdw blurRad="63500" dist="37026" dir="2598880" algn="ctr" rotWithShape="0">
                    <a:srgbClr val="808080"/>
                  </a:outerShdw>
                </a:effectLst>
              </a14:hiddenEffects>
            </a:ext>
          </a:extLst>
        </p:spPr>
      </p:cxnSp>
      <p:sp>
        <p:nvSpPr>
          <p:cNvPr id="16" name="TextBox 15"/>
          <p:cNvSpPr txBox="1"/>
          <p:nvPr/>
        </p:nvSpPr>
        <p:spPr>
          <a:xfrm>
            <a:off x="14782800" y="14020800"/>
            <a:ext cx="851240" cy="646331"/>
          </a:xfrm>
          <a:prstGeom prst="rect">
            <a:avLst/>
          </a:prstGeom>
          <a:noFill/>
        </p:spPr>
        <p:txBody>
          <a:bodyPr wrap="none" rtlCol="0">
            <a:spAutoFit/>
          </a:bodyPr>
          <a:lstStyle/>
          <a:p>
            <a:r>
              <a:rPr lang="en-US" sz="3600" dirty="0" smtClean="0">
                <a:solidFill>
                  <a:srgbClr val="FF6600"/>
                </a:solidFill>
                <a:hlinkClick r:id="rId37" action="ppaction://hlinksldjump"/>
              </a:rPr>
              <a:t>37</a:t>
            </a:r>
            <a:r>
              <a:rPr lang="en-US" sz="3600" dirty="0" smtClean="0">
                <a:solidFill>
                  <a:srgbClr val="FF6600"/>
                </a:solidFill>
              </a:rPr>
              <a:t>”</a:t>
            </a:r>
            <a:endParaRPr lang="en-US" sz="3600" dirty="0">
              <a:solidFill>
                <a:srgbClr val="FF6600"/>
              </a:solidFill>
            </a:endParaRPr>
          </a:p>
        </p:txBody>
      </p:sp>
      <p:sp>
        <p:nvSpPr>
          <p:cNvPr id="85" name="TextBox 84"/>
          <p:cNvSpPr txBox="1"/>
          <p:nvPr/>
        </p:nvSpPr>
        <p:spPr>
          <a:xfrm>
            <a:off x="16916400" y="18897600"/>
            <a:ext cx="851240" cy="646331"/>
          </a:xfrm>
          <a:prstGeom prst="rect">
            <a:avLst/>
          </a:prstGeom>
          <a:noFill/>
        </p:spPr>
        <p:txBody>
          <a:bodyPr wrap="none" rtlCol="0">
            <a:spAutoFit/>
          </a:bodyPr>
          <a:lstStyle/>
          <a:p>
            <a:r>
              <a:rPr lang="en-US" sz="3600" dirty="0" smtClean="0">
                <a:solidFill>
                  <a:srgbClr val="FF6600"/>
                </a:solidFill>
              </a:rPr>
              <a:t>12”</a:t>
            </a:r>
            <a:endParaRPr lang="en-US" sz="3600" dirty="0">
              <a:solidFill>
                <a:srgbClr val="FF6600"/>
              </a:solidFill>
            </a:endParaRPr>
          </a:p>
        </p:txBody>
      </p:sp>
      <p:sp>
        <p:nvSpPr>
          <p:cNvPr id="91" name="Rectangle 18"/>
          <p:cNvSpPr>
            <a:spLocks noChangeArrowheads="1"/>
          </p:cNvSpPr>
          <p:nvPr/>
        </p:nvSpPr>
        <p:spPr bwMode="auto">
          <a:xfrm>
            <a:off x="23393400" y="9753600"/>
            <a:ext cx="3200400" cy="990600"/>
          </a:xfrm>
          <a:prstGeom prst="rect">
            <a:avLst/>
          </a:prstGeom>
          <a:noFill/>
          <a:ln/>
        </p:spPr>
        <p:style>
          <a:lnRef idx="2">
            <a:schemeClr val="accent4"/>
          </a:lnRef>
          <a:fillRef idx="1">
            <a:schemeClr val="lt1"/>
          </a:fillRef>
          <a:effectRef idx="0">
            <a:schemeClr val="accent4"/>
          </a:effectRef>
          <a:fontRef idx="minor">
            <a:schemeClr val="dk1"/>
          </a:fontRef>
        </p:style>
        <p:txBody>
          <a:bodyPr/>
          <a:lstStyle/>
          <a:p>
            <a:r>
              <a:rPr lang="es-ES_tradnl" sz="2800" dirty="0" smtClean="0">
                <a:solidFill>
                  <a:schemeClr val="accent3"/>
                </a:solidFill>
              </a:rPr>
              <a:t>Arena de filtración</a:t>
            </a:r>
          </a:p>
          <a:p>
            <a:r>
              <a:rPr lang="es-ES_tradnl" sz="2800" dirty="0" smtClean="0">
                <a:solidFill>
                  <a:schemeClr val="accent3"/>
                </a:solidFill>
              </a:rPr>
              <a:t>≤ 0.7 mm</a:t>
            </a:r>
            <a:endParaRPr lang="es-ES_tradnl" sz="2800" dirty="0">
              <a:solidFill>
                <a:schemeClr val="accent3"/>
              </a:solidFill>
            </a:endParaRPr>
          </a:p>
        </p:txBody>
      </p:sp>
      <p:sp>
        <p:nvSpPr>
          <p:cNvPr id="92" name="Rectangle 18"/>
          <p:cNvSpPr>
            <a:spLocks noChangeArrowheads="1"/>
          </p:cNvSpPr>
          <p:nvPr/>
        </p:nvSpPr>
        <p:spPr bwMode="auto">
          <a:xfrm>
            <a:off x="23393400" y="12039600"/>
            <a:ext cx="3200400" cy="914400"/>
          </a:xfrm>
          <a:prstGeom prst="rect">
            <a:avLst/>
          </a:prstGeom>
          <a:noFill/>
          <a:ln/>
        </p:spPr>
        <p:style>
          <a:lnRef idx="2">
            <a:schemeClr val="accent4"/>
          </a:lnRef>
          <a:fillRef idx="1">
            <a:schemeClr val="lt1"/>
          </a:fillRef>
          <a:effectRef idx="0">
            <a:schemeClr val="accent4"/>
          </a:effectRef>
          <a:fontRef idx="minor">
            <a:schemeClr val="dk1"/>
          </a:fontRef>
        </p:style>
        <p:txBody>
          <a:bodyPr/>
          <a:lstStyle/>
          <a:p>
            <a:r>
              <a:rPr lang="en-US" sz="2800" dirty="0" smtClean="0">
                <a:solidFill>
                  <a:schemeClr val="accent3"/>
                </a:solidFill>
              </a:rPr>
              <a:t>Grava de </a:t>
            </a:r>
            <a:r>
              <a:rPr lang="en-US" sz="2800" dirty="0" err="1" smtClean="0">
                <a:solidFill>
                  <a:schemeClr val="accent3"/>
                </a:solidFill>
              </a:rPr>
              <a:t>drenaje</a:t>
            </a:r>
            <a:endParaRPr lang="en-US" sz="2800" dirty="0" smtClean="0">
              <a:solidFill>
                <a:schemeClr val="accent3"/>
              </a:solidFill>
            </a:endParaRPr>
          </a:p>
          <a:p>
            <a:r>
              <a:rPr lang="en-US" sz="2800" dirty="0" smtClean="0">
                <a:solidFill>
                  <a:schemeClr val="accent3"/>
                </a:solidFill>
              </a:rPr>
              <a:t>12 – 6 mm</a:t>
            </a:r>
            <a:endParaRPr lang="en-US" sz="2800" dirty="0">
              <a:solidFill>
                <a:schemeClr val="accent3"/>
              </a:solidFill>
            </a:endParaRPr>
          </a:p>
        </p:txBody>
      </p:sp>
      <p:sp>
        <p:nvSpPr>
          <p:cNvPr id="98" name="Rectangle 97"/>
          <p:cNvSpPr/>
          <p:nvPr/>
        </p:nvSpPr>
        <p:spPr bwMode="auto">
          <a:xfrm>
            <a:off x="35204400" y="8991600"/>
            <a:ext cx="8001000" cy="10668000"/>
          </a:xfrm>
          <a:prstGeom prst="rect">
            <a:avLst/>
          </a:prstGeom>
          <a:solidFill>
            <a:schemeClr val="bg1">
              <a:alpha val="59000"/>
            </a:schemeClr>
          </a:solidFill>
          <a:ln w="9525" cap="flat" cmpd="sng" algn="ctr">
            <a:noFill/>
            <a:prstDash val="solid"/>
            <a:round/>
            <a:headEnd type="none" w="med" len="med"/>
            <a:tailEnd type="none" w="med" len="med"/>
          </a:ln>
          <a:effectLst>
            <a:glow rad="101600">
              <a:schemeClr val="accent5">
                <a:satMod val="175000"/>
                <a:alpha val="40000"/>
              </a:schemeClr>
            </a:glow>
          </a:effectLst>
        </p:spPr>
        <p:txBody>
          <a:bodyPr numCol="1"/>
          <a:lstStyle/>
          <a:p>
            <a:pPr lvl="8" algn="just">
              <a:buClr>
                <a:srgbClr val="8CC0FF"/>
              </a:buClr>
              <a:defRPr/>
            </a:pPr>
            <a:endParaRPr lang="en-US" sz="4000" dirty="0">
              <a:solidFill>
                <a:srgbClr val="000000"/>
              </a:solidFill>
              <a:latin typeface="Mongolian Baiti"/>
              <a:cs typeface="Mongolian Baiti"/>
            </a:endParaRPr>
          </a:p>
          <a:p>
            <a:pPr lvl="8" algn="just">
              <a:buClr>
                <a:srgbClr val="8CC0FF"/>
              </a:buClr>
              <a:defRPr/>
            </a:pPr>
            <a:r>
              <a:rPr lang="en-US" sz="2800" b="1" dirty="0">
                <a:solidFill>
                  <a:srgbClr val="000000"/>
                </a:solidFill>
                <a:latin typeface="Mongolian Baiti"/>
                <a:cs typeface="Mongolian Baiti"/>
              </a:rPr>
              <a:t>		    </a:t>
            </a:r>
          </a:p>
          <a:p>
            <a:pPr lvl="8" algn="just">
              <a:buClr>
                <a:srgbClr val="8CC0FF"/>
              </a:buClr>
              <a:defRPr/>
            </a:pPr>
            <a:r>
              <a:rPr lang="en-US" sz="2800" b="1" dirty="0">
                <a:solidFill>
                  <a:srgbClr val="000000"/>
                </a:solidFill>
                <a:latin typeface="Mongolian Baiti"/>
                <a:cs typeface="Mongolian Baiti"/>
              </a:rPr>
              <a:t>									</a:t>
            </a:r>
          </a:p>
          <a:p>
            <a:pPr lvl="8" algn="just">
              <a:buClr>
                <a:srgbClr val="8CC0FF"/>
              </a:buClr>
              <a:defRPr/>
            </a:pPr>
            <a:r>
              <a:rPr lang="en-US" sz="2800" b="1" dirty="0">
                <a:solidFill>
                  <a:srgbClr val="000000"/>
                </a:solidFill>
                <a:latin typeface="Mongolian Baiti"/>
                <a:cs typeface="Mongolian Baiti"/>
              </a:rPr>
              <a:t>												</a:t>
            </a:r>
          </a:p>
          <a:p>
            <a:pPr lvl="8" algn="just">
              <a:buClr>
                <a:srgbClr val="8CC0FF"/>
              </a:buClr>
              <a:defRPr/>
            </a:pPr>
            <a:endParaRPr lang="en-US" sz="2800" b="1" dirty="0">
              <a:solidFill>
                <a:srgbClr val="000000"/>
              </a:solidFill>
              <a:latin typeface="Mongolian Baiti"/>
              <a:cs typeface="Mongolian Baiti"/>
            </a:endParaRPr>
          </a:p>
          <a:p>
            <a:pPr lvl="8" algn="just">
              <a:buClr>
                <a:srgbClr val="8CC0FF"/>
              </a:buClr>
              <a:defRPr/>
            </a:pPr>
            <a:r>
              <a:rPr lang="en-US" sz="2800" b="1" dirty="0">
                <a:solidFill>
                  <a:srgbClr val="000000"/>
                </a:solidFill>
                <a:latin typeface="Mongolian Baiti"/>
                <a:cs typeface="Mongolian Baiti"/>
              </a:rPr>
              <a:t>								</a:t>
            </a: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algn="just">
              <a:buClr>
                <a:srgbClr val="8CC0FF"/>
              </a:buClr>
              <a:defRPr/>
            </a:pPr>
            <a:endParaRPr lang="en-US" sz="4000" dirty="0">
              <a:solidFill>
                <a:srgbClr val="000000"/>
              </a:solidFill>
              <a:latin typeface="Mongolian Baiti"/>
              <a:cs typeface="Mongolian Baiti"/>
            </a:endParaRPr>
          </a:p>
          <a:p>
            <a:pPr algn="just">
              <a:buClr>
                <a:srgbClr val="8CC0FF"/>
              </a:buClr>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marL="571500" indent="-571500" algn="just">
              <a:buClr>
                <a:srgbClr val="8CC0FF"/>
              </a:buClr>
              <a:buFont typeface="Courier New"/>
              <a:buChar char="o"/>
              <a:defRPr/>
            </a:pPr>
            <a:endParaRPr lang="en-US" sz="3200" dirty="0"/>
          </a:p>
          <a:p>
            <a:pPr algn="just">
              <a:buClr>
                <a:srgbClr val="8CC0FF"/>
              </a:buClr>
              <a:defRPr/>
            </a:pPr>
            <a:endParaRPr lang="en-US" sz="3200" dirty="0"/>
          </a:p>
          <a:p>
            <a:pPr algn="just">
              <a:buClr>
                <a:srgbClr val="8CC0FF"/>
              </a:buClr>
              <a:defRPr/>
            </a:pPr>
            <a:endParaRPr lang="en-US" sz="3200" dirty="0"/>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marL="571500" indent="-571500" algn="just">
              <a:buClr>
                <a:srgbClr val="8CC0FF"/>
              </a:buClr>
              <a:buFont typeface="Courier New"/>
              <a:buChar char="o"/>
              <a:defRPr/>
            </a:pPr>
            <a:endParaRPr lang="en-US" sz="4000" dirty="0">
              <a:solidFill>
                <a:srgbClr val="000000"/>
              </a:solidFill>
              <a:latin typeface="Mongolian Baiti"/>
              <a:cs typeface="Mongolian Baiti"/>
            </a:endParaRPr>
          </a:p>
          <a:p>
            <a:pPr algn="l">
              <a:defRPr/>
            </a:pPr>
            <a:endParaRPr lang="en-US" sz="3200" dirty="0">
              <a:solidFill>
                <a:srgbClr val="F67F18"/>
              </a:solidFill>
              <a:cs typeface="+mn-cs"/>
            </a:endParaRPr>
          </a:p>
          <a:p>
            <a:pPr algn="l">
              <a:defRPr/>
            </a:pPr>
            <a:r>
              <a:rPr lang="en-US" sz="2800" dirty="0">
                <a:solidFill>
                  <a:srgbClr val="000000"/>
                </a:solidFill>
                <a:latin typeface="Mongolian Baiti"/>
                <a:cs typeface="Mongolian Baiti"/>
              </a:rPr>
              <a:t> </a:t>
            </a:r>
          </a:p>
          <a:p>
            <a:pPr algn="l">
              <a:defRPr/>
            </a:pPr>
            <a:r>
              <a:rPr lang="en-US" sz="2800" dirty="0">
                <a:solidFill>
                  <a:srgbClr val="000000"/>
                </a:solidFill>
                <a:latin typeface="Mongolian Baiti"/>
                <a:cs typeface="Mongolian Baiti"/>
              </a:rPr>
              <a:t> </a:t>
            </a: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endParaRPr lang="en-US" sz="3200" dirty="0">
              <a:solidFill>
                <a:srgbClr val="F67F18"/>
              </a:solidFill>
              <a:cs typeface="+mn-cs"/>
            </a:endParaRPr>
          </a:p>
          <a:p>
            <a:pPr algn="l">
              <a:defRPr/>
            </a:pPr>
            <a:r>
              <a:rPr lang="en-US" sz="3200" dirty="0">
                <a:solidFill>
                  <a:srgbClr val="F67F18"/>
                </a:solidFill>
                <a:cs typeface="+mn-cs"/>
              </a:rPr>
              <a:t>								</a:t>
            </a:r>
          </a:p>
          <a:p>
            <a:pPr algn="l">
              <a:defRPr/>
            </a:pPr>
            <a:r>
              <a:rPr lang="en-US" sz="3200" dirty="0">
                <a:solidFill>
                  <a:srgbClr val="F67F18"/>
                </a:solidFill>
                <a:cs typeface="+mn-cs"/>
              </a:rPr>
              <a:t>				</a:t>
            </a:r>
          </a:p>
          <a:p>
            <a:pPr algn="l">
              <a:defRPr/>
            </a:pPr>
            <a:r>
              <a:rPr lang="en-US" sz="3200" dirty="0">
                <a:solidFill>
                  <a:srgbClr val="F67F18"/>
                </a:solidFill>
                <a:cs typeface="+mn-cs"/>
              </a:rPr>
              <a:t>				</a:t>
            </a:r>
          </a:p>
          <a:p>
            <a:pPr algn="l">
              <a:defRPr/>
            </a:pPr>
            <a:r>
              <a:rPr lang="en-US" sz="3200" dirty="0">
                <a:solidFill>
                  <a:srgbClr val="F67F18"/>
                </a:solidFill>
                <a:cs typeface="+mn-cs"/>
              </a:rPr>
              <a:t>								</a:t>
            </a:r>
            <a:endParaRPr lang="en-US" sz="3200" b="1" dirty="0">
              <a:solidFill>
                <a:srgbClr val="FF6600"/>
              </a:solidFill>
              <a:latin typeface="Mongolian Baiti"/>
              <a:cs typeface="Mongolian Baiti"/>
            </a:endParaRPr>
          </a:p>
          <a:p>
            <a:pPr algn="l">
              <a:defRPr/>
            </a:pPr>
            <a:endParaRPr lang="en-US" sz="3200" dirty="0">
              <a:cs typeface="+mn-cs"/>
            </a:endParaRPr>
          </a:p>
          <a:p>
            <a:pPr lvl="1" algn="just">
              <a:buClr>
                <a:srgbClr val="CFFF8A"/>
              </a:buClr>
              <a:defRPr/>
            </a:pPr>
            <a:endParaRPr lang="en-US" sz="2800" dirty="0">
              <a:solidFill>
                <a:schemeClr val="bg1"/>
              </a:solidFill>
              <a:latin typeface="Mongolian Baiti"/>
              <a:cs typeface="Mongolian Baiti"/>
            </a:endParaRPr>
          </a:p>
        </p:txBody>
      </p:sp>
      <p:sp>
        <p:nvSpPr>
          <p:cNvPr id="97" name="AutoShape 41"/>
          <p:cNvSpPr>
            <a:spLocks noChangeArrowheads="1"/>
          </p:cNvSpPr>
          <p:nvPr/>
        </p:nvSpPr>
        <p:spPr bwMode="auto">
          <a:xfrm>
            <a:off x="35128200" y="8229600"/>
            <a:ext cx="8153400" cy="1143000"/>
          </a:xfrm>
          <a:prstGeom prst="flowChartAlternateProcess">
            <a:avLst/>
          </a:prstGeom>
          <a:solidFill>
            <a:srgbClr val="F67F18"/>
          </a:solidFill>
          <a:ln w="9525">
            <a:solidFill>
              <a:srgbClr val="9DBD3E"/>
            </a:solidFill>
            <a:miter lim="800000"/>
            <a:headEnd/>
            <a:tailEnd/>
          </a:ln>
        </p:spPr>
        <p:txBody>
          <a:bodyPr wrap="none" lIns="91430" tIns="45715" rIns="91430" bIns="45715" anchor="ctr"/>
          <a:lstStyle/>
          <a:p>
            <a:r>
              <a:rPr lang="en-US" sz="4400" b="1" dirty="0" smtClean="0">
                <a:solidFill>
                  <a:schemeClr val="accent2">
                    <a:lumMod val="75000"/>
                  </a:schemeClr>
                </a:solidFill>
              </a:rPr>
              <a:t>TECNOLOGIA APROPIADA</a:t>
            </a:r>
            <a:endParaRPr lang="en-US" sz="4400" b="1" dirty="0">
              <a:solidFill>
                <a:schemeClr val="accent2">
                  <a:lumMod val="75000"/>
                </a:schemeClr>
              </a:solidFill>
            </a:endParaRPr>
          </a:p>
        </p:txBody>
      </p:sp>
      <p:sp>
        <p:nvSpPr>
          <p:cNvPr id="26" name="TextBox 25"/>
          <p:cNvSpPr txBox="1"/>
          <p:nvPr/>
        </p:nvSpPr>
        <p:spPr>
          <a:xfrm>
            <a:off x="35356800" y="9296400"/>
            <a:ext cx="7772400" cy="9941183"/>
          </a:xfrm>
          <a:prstGeom prst="rect">
            <a:avLst/>
          </a:prstGeom>
          <a:noFill/>
        </p:spPr>
        <p:txBody>
          <a:bodyPr wrap="square" rtlCol="0">
            <a:spAutoFit/>
          </a:bodyPr>
          <a:lstStyle/>
          <a:p>
            <a:pPr algn="l"/>
            <a:r>
              <a:rPr lang="es-ES_tradnl" sz="4000" dirty="0" smtClean="0">
                <a:solidFill>
                  <a:schemeClr val="accent2">
                    <a:lumMod val="75000"/>
                  </a:schemeClr>
                </a:solidFill>
              </a:rPr>
              <a:t>El biofiltro intermitente de arena es una </a:t>
            </a:r>
            <a:r>
              <a:rPr lang="es-ES_tradnl" sz="4000" b="1" dirty="0" smtClean="0">
                <a:solidFill>
                  <a:srgbClr val="554E43"/>
                </a:solidFill>
              </a:rPr>
              <a:t>tecnología apropiada para la remoción de turbidez y patógenos </a:t>
            </a:r>
            <a:r>
              <a:rPr lang="es-ES_tradnl" sz="4000" dirty="0" smtClean="0">
                <a:solidFill>
                  <a:schemeClr val="accent2">
                    <a:lumMod val="75000"/>
                  </a:schemeClr>
                </a:solidFill>
              </a:rPr>
              <a:t>del agua </a:t>
            </a:r>
            <a:r>
              <a:rPr lang="es-ES_tradnl" sz="4000" b="1" dirty="0" smtClean="0">
                <a:solidFill>
                  <a:srgbClr val="554E43"/>
                </a:solidFill>
              </a:rPr>
              <a:t>en hogares </a:t>
            </a:r>
            <a:r>
              <a:rPr lang="es-ES_tradnl" sz="4000" dirty="0" smtClean="0">
                <a:solidFill>
                  <a:schemeClr val="accent2">
                    <a:lumMod val="75000"/>
                  </a:schemeClr>
                </a:solidFill>
              </a:rPr>
              <a:t>de comunidades en desarrollo por:</a:t>
            </a:r>
          </a:p>
          <a:p>
            <a:pPr algn="l"/>
            <a:endParaRPr lang="es-PR" sz="4000" dirty="0" smtClean="0">
              <a:solidFill>
                <a:schemeClr val="accent2">
                  <a:lumMod val="75000"/>
                </a:schemeClr>
              </a:solidFill>
            </a:endParaRPr>
          </a:p>
          <a:p>
            <a:pPr marL="571500" indent="-571500" algn="l">
              <a:buClr>
                <a:srgbClr val="8CC0FF"/>
              </a:buClr>
              <a:buFont typeface="Courier New"/>
              <a:buChar char="o"/>
            </a:pPr>
            <a:r>
              <a:rPr lang="es-ES_tradnl" sz="4000" dirty="0" smtClean="0">
                <a:solidFill>
                  <a:schemeClr val="accent2">
                    <a:lumMod val="75000"/>
                  </a:schemeClr>
                </a:solidFill>
              </a:rPr>
              <a:t>Simpleza de operación</a:t>
            </a:r>
          </a:p>
          <a:p>
            <a:pPr marL="571500" indent="-571500" algn="l">
              <a:buClr>
                <a:srgbClr val="8CC0FF"/>
              </a:buClr>
              <a:buFont typeface="Courier New"/>
              <a:buChar char="o"/>
            </a:pPr>
            <a:r>
              <a:rPr lang="es-ES_tradnl" sz="4000" dirty="0" smtClean="0">
                <a:solidFill>
                  <a:schemeClr val="accent2">
                    <a:lumMod val="75000"/>
                  </a:schemeClr>
                </a:solidFill>
              </a:rPr>
              <a:t>Bajo costo ( 20 US)</a:t>
            </a:r>
          </a:p>
          <a:p>
            <a:pPr marL="571500" indent="-571500" algn="l">
              <a:buClr>
                <a:srgbClr val="8CC0FF"/>
              </a:buClr>
              <a:buFont typeface="Courier New"/>
              <a:buChar char="o"/>
            </a:pPr>
            <a:r>
              <a:rPr lang="es-ES_tradnl" sz="4000" dirty="0" smtClean="0">
                <a:solidFill>
                  <a:schemeClr val="accent2">
                    <a:lumMod val="75000"/>
                  </a:schemeClr>
                </a:solidFill>
              </a:rPr>
              <a:t>Bajo mantenimiento ( 0 US)</a:t>
            </a:r>
          </a:p>
          <a:p>
            <a:pPr marL="571500" indent="-571500" algn="l">
              <a:buClr>
                <a:srgbClr val="8CC0FF"/>
              </a:buClr>
              <a:buFont typeface="Courier New"/>
              <a:buChar char="o"/>
            </a:pPr>
            <a:r>
              <a:rPr lang="es-ES_tradnl" sz="4000" dirty="0" smtClean="0">
                <a:solidFill>
                  <a:schemeClr val="accent2">
                    <a:lumMod val="75000"/>
                  </a:schemeClr>
                </a:solidFill>
              </a:rPr>
              <a:t>No requiere energía</a:t>
            </a:r>
          </a:p>
          <a:p>
            <a:pPr marL="571500" indent="-571500" algn="l">
              <a:buClr>
                <a:srgbClr val="8CC0FF"/>
              </a:buClr>
              <a:buFont typeface="Courier New"/>
              <a:buChar char="o"/>
            </a:pPr>
            <a:r>
              <a:rPr lang="es-ES_tradnl" sz="4000" dirty="0" smtClean="0">
                <a:solidFill>
                  <a:schemeClr val="accent2">
                    <a:lumMod val="75000"/>
                  </a:schemeClr>
                </a:solidFill>
              </a:rPr>
              <a:t>Uso de conceptos modernos</a:t>
            </a:r>
          </a:p>
          <a:p>
            <a:pPr marL="571500" indent="-571500" algn="l">
              <a:buClr>
                <a:srgbClr val="8CC0FF"/>
              </a:buClr>
              <a:buFont typeface="Courier New"/>
              <a:buChar char="o"/>
            </a:pPr>
            <a:r>
              <a:rPr lang="es-ES_tradnl" sz="4000" dirty="0" smtClean="0">
                <a:solidFill>
                  <a:schemeClr val="accent2">
                    <a:lumMod val="75000"/>
                  </a:schemeClr>
                </a:solidFill>
              </a:rPr>
              <a:t>Puede ser producido fácilmente por las personas</a:t>
            </a:r>
          </a:p>
          <a:p>
            <a:pPr marL="571500" indent="-571500" algn="l">
              <a:buClr>
                <a:srgbClr val="8CC0FF"/>
              </a:buClr>
              <a:buFont typeface="Courier New"/>
              <a:buChar char="o"/>
            </a:pPr>
            <a:r>
              <a:rPr lang="es-ES_tradnl" sz="4000" dirty="0" smtClean="0">
                <a:solidFill>
                  <a:schemeClr val="accent2">
                    <a:lumMod val="75000"/>
                  </a:schemeClr>
                </a:solidFill>
              </a:rPr>
              <a:t>Ecológico</a:t>
            </a:r>
          </a:p>
          <a:p>
            <a:pPr marL="571500" indent="-571500" algn="l">
              <a:buClr>
                <a:srgbClr val="8CC0FF"/>
              </a:buClr>
              <a:buFont typeface="Courier New"/>
              <a:buChar char="o"/>
            </a:pPr>
            <a:r>
              <a:rPr lang="es-ES_tradnl" sz="4000" dirty="0" smtClean="0">
                <a:solidFill>
                  <a:schemeClr val="accent2">
                    <a:lumMod val="75000"/>
                  </a:schemeClr>
                </a:solidFill>
              </a:rPr>
              <a:t>Sirve para el bienestar de las personas</a:t>
            </a:r>
            <a:r>
              <a:rPr lang="es-PR" sz="4000" dirty="0" smtClean="0">
                <a:solidFill>
                  <a:schemeClr val="accent2">
                    <a:lumMod val="75000"/>
                  </a:schemeClr>
                </a:solidFill>
              </a:rPr>
              <a:t>.</a:t>
            </a:r>
            <a:endParaRPr lang="es-PR" sz="4000" dirty="0">
              <a:solidFill>
                <a:schemeClr val="accent2">
                  <a:lumMod val="75000"/>
                </a:schemeClr>
              </a:solidFill>
            </a:endParaRPr>
          </a:p>
        </p:txBody>
      </p:sp>
      <p:sp>
        <p:nvSpPr>
          <p:cNvPr id="27" name="TextBox 26"/>
          <p:cNvSpPr txBox="1"/>
          <p:nvPr/>
        </p:nvSpPr>
        <p:spPr>
          <a:xfrm>
            <a:off x="609600" y="31924095"/>
            <a:ext cx="8912766" cy="1015663"/>
          </a:xfrm>
          <a:prstGeom prst="rect">
            <a:avLst/>
          </a:prstGeom>
          <a:noFill/>
        </p:spPr>
        <p:txBody>
          <a:bodyPr wrap="none" rtlCol="0">
            <a:spAutoFit/>
          </a:bodyPr>
          <a:lstStyle/>
          <a:p>
            <a:pPr marL="457200" indent="-457200" algn="l">
              <a:buAutoNum type="arabicPeriod"/>
              <a:defRPr/>
            </a:pPr>
            <a:r>
              <a:rPr lang="en-US" sz="2000" dirty="0" err="1" smtClean="0">
                <a:solidFill>
                  <a:srgbClr val="000000"/>
                </a:solidFill>
                <a:latin typeface="Mongolian Baiti"/>
                <a:cs typeface="Mongolian Baiti"/>
              </a:rPr>
              <a:t>Cawst</a:t>
            </a:r>
            <a:r>
              <a:rPr lang="en-US" sz="2000" dirty="0" smtClean="0">
                <a:solidFill>
                  <a:srgbClr val="000000"/>
                </a:solidFill>
                <a:latin typeface="Mongolian Baiti"/>
                <a:cs typeface="Mongolian Baiti"/>
              </a:rPr>
              <a:t> </a:t>
            </a:r>
            <a:r>
              <a:rPr lang="en-US" sz="2000" dirty="0">
                <a:solidFill>
                  <a:srgbClr val="000000"/>
                </a:solidFill>
                <a:latin typeface="Mongolian Baiti"/>
                <a:cs typeface="Mongolian Baiti"/>
              </a:rPr>
              <a:t>Center for Affordable Water and Sanitation Technology</a:t>
            </a:r>
          </a:p>
          <a:p>
            <a:pPr algn="l">
              <a:defRPr/>
            </a:pPr>
            <a:r>
              <a:rPr lang="en-US" sz="2000" dirty="0" smtClean="0">
                <a:solidFill>
                  <a:srgbClr val="000000"/>
                </a:solidFill>
                <a:latin typeface="Mongolian Baiti"/>
                <a:cs typeface="Mongolian Baiti"/>
              </a:rPr>
              <a:t>2</a:t>
            </a:r>
            <a:r>
              <a:rPr lang="en-US" sz="2000" dirty="0">
                <a:solidFill>
                  <a:srgbClr val="000000"/>
                </a:solidFill>
                <a:latin typeface="Mongolian Baiti"/>
                <a:cs typeface="Mongolian Baiti"/>
              </a:rPr>
              <a:t>. Schulze-</a:t>
            </a:r>
            <a:r>
              <a:rPr lang="en-US" sz="2000" dirty="0" err="1">
                <a:solidFill>
                  <a:srgbClr val="000000"/>
                </a:solidFill>
                <a:latin typeface="Mongolian Baiti"/>
                <a:cs typeface="Mongolian Baiti"/>
              </a:rPr>
              <a:t>Makuch</a:t>
            </a:r>
            <a:r>
              <a:rPr lang="en-US" sz="2000" dirty="0">
                <a:solidFill>
                  <a:srgbClr val="000000"/>
                </a:solidFill>
                <a:latin typeface="Mongolian Baiti"/>
                <a:cs typeface="Mongolian Baiti"/>
              </a:rPr>
              <a:t> et al., Ground Water Monitoring &amp; Remediation 2003; 23: 68-75</a:t>
            </a:r>
            <a:endParaRPr lang="en-US" sz="2000" dirty="0">
              <a:solidFill>
                <a:srgbClr val="F67F18"/>
              </a:solidFill>
            </a:endParaRPr>
          </a:p>
          <a:p>
            <a:endParaRPr lang="en-US" sz="2000" dirty="0"/>
          </a:p>
        </p:txBody>
      </p:sp>
      <p:sp>
        <p:nvSpPr>
          <p:cNvPr id="28" name="TextBox 27"/>
          <p:cNvSpPr txBox="1"/>
          <p:nvPr/>
        </p:nvSpPr>
        <p:spPr>
          <a:xfrm>
            <a:off x="29718000" y="21412200"/>
            <a:ext cx="13258800" cy="10064293"/>
          </a:xfrm>
          <a:prstGeom prst="rect">
            <a:avLst/>
          </a:prstGeom>
          <a:noFill/>
        </p:spPr>
        <p:txBody>
          <a:bodyPr wrap="square" rtlCol="0">
            <a:spAutoFit/>
          </a:bodyPr>
          <a:lstStyle/>
          <a:p>
            <a:pPr algn="just"/>
            <a:r>
              <a:rPr lang="es-ES_tradnl" sz="5400" dirty="0" smtClean="0">
                <a:solidFill>
                  <a:srgbClr val="554E43"/>
                </a:solidFill>
                <a:latin typeface="+mj-lt"/>
                <a:cs typeface="Garamond"/>
              </a:rPr>
              <a:t>El </a:t>
            </a:r>
            <a:r>
              <a:rPr lang="es-ES_tradnl" sz="5400" dirty="0" err="1" smtClean="0">
                <a:solidFill>
                  <a:srgbClr val="554E43"/>
                </a:solidFill>
                <a:latin typeface="+mj-lt"/>
                <a:cs typeface="Garamond"/>
              </a:rPr>
              <a:t>biofiltro</a:t>
            </a:r>
            <a:r>
              <a:rPr lang="es-ES_tradnl" sz="5400" dirty="0" smtClean="0">
                <a:solidFill>
                  <a:srgbClr val="554E43"/>
                </a:solidFill>
                <a:latin typeface="+mj-lt"/>
                <a:cs typeface="Garamond"/>
              </a:rPr>
              <a:t> intermitente de arena actúa como factor de conversión de las siguientes capacidades humanas en funciones que aportan al bienestar humano:</a:t>
            </a:r>
          </a:p>
          <a:p>
            <a:pPr marL="857250" indent="-857250" algn="l">
              <a:buClr>
                <a:srgbClr val="8CC0FF"/>
              </a:buClr>
              <a:buFont typeface="Courier New"/>
              <a:buChar char="o"/>
            </a:pPr>
            <a:r>
              <a:rPr lang="es-ES_tradnl" sz="5400" dirty="0" smtClean="0">
                <a:solidFill>
                  <a:srgbClr val="554E43"/>
                </a:solidFill>
                <a:latin typeface="+mj-lt"/>
                <a:cs typeface="Garamond"/>
                <a:hlinkClick r:id="rId38" action="ppaction://hlinksldjump"/>
              </a:rPr>
              <a:t>Vida</a:t>
            </a:r>
            <a:endParaRPr lang="es-ES_tradnl" sz="5400" dirty="0" smtClean="0">
              <a:solidFill>
                <a:srgbClr val="554E43"/>
              </a:solidFill>
              <a:latin typeface="+mj-lt"/>
              <a:cs typeface="Garamond"/>
            </a:endParaRPr>
          </a:p>
          <a:p>
            <a:pPr marL="857250" indent="-857250" algn="l">
              <a:buClr>
                <a:srgbClr val="8CC0FF"/>
              </a:buClr>
              <a:buFont typeface="Courier New"/>
              <a:buChar char="o"/>
            </a:pPr>
            <a:r>
              <a:rPr lang="es-ES_tradnl" sz="5400" dirty="0" smtClean="0">
                <a:solidFill>
                  <a:srgbClr val="554E43"/>
                </a:solidFill>
                <a:latin typeface="+mj-lt"/>
                <a:cs typeface="Garamond"/>
              </a:rPr>
              <a:t>Cuerpo saludable</a:t>
            </a:r>
          </a:p>
          <a:p>
            <a:pPr marL="857250" indent="-857250" algn="l">
              <a:buClr>
                <a:srgbClr val="8CC0FF"/>
              </a:buClr>
              <a:buFont typeface="Courier New"/>
              <a:buChar char="o"/>
            </a:pPr>
            <a:r>
              <a:rPr lang="es-ES_tradnl" sz="5400" dirty="0" smtClean="0">
                <a:solidFill>
                  <a:srgbClr val="554E43"/>
                </a:solidFill>
                <a:latin typeface="+mj-lt"/>
                <a:cs typeface="Garamond"/>
                <a:hlinkClick r:id="rId39" action="ppaction://hlinksldjump"/>
              </a:rPr>
              <a:t>Afiliación</a:t>
            </a:r>
            <a:endParaRPr lang="es-ES_tradnl" sz="5400" dirty="0" smtClean="0">
              <a:solidFill>
                <a:srgbClr val="554E43"/>
              </a:solidFill>
              <a:latin typeface="+mj-lt"/>
              <a:cs typeface="Garamond"/>
            </a:endParaRPr>
          </a:p>
          <a:p>
            <a:pPr marL="857250" indent="-857250" algn="l">
              <a:buClr>
                <a:srgbClr val="8CC0FF"/>
              </a:buClr>
              <a:buFont typeface="Courier New"/>
              <a:buChar char="o"/>
            </a:pPr>
            <a:r>
              <a:rPr lang="es-ES_tradnl" sz="5400" dirty="0" smtClean="0">
                <a:solidFill>
                  <a:srgbClr val="554E43"/>
                </a:solidFill>
                <a:latin typeface="+mj-lt"/>
                <a:cs typeface="Garamond"/>
                <a:hlinkClick r:id="rId40" action="ppaction://hlinksldjump"/>
              </a:rPr>
              <a:t>Otras especies</a:t>
            </a:r>
            <a:endParaRPr lang="es-ES_tradnl" sz="5400" dirty="0" smtClean="0">
              <a:solidFill>
                <a:srgbClr val="554E43"/>
              </a:solidFill>
              <a:latin typeface="+mj-lt"/>
              <a:cs typeface="Garamond"/>
            </a:endParaRPr>
          </a:p>
          <a:p>
            <a:pPr marL="857250" indent="-857250" algn="l">
              <a:buClr>
                <a:srgbClr val="8CC0FF"/>
              </a:buClr>
              <a:buFont typeface="Courier New"/>
              <a:buChar char="o"/>
            </a:pPr>
            <a:r>
              <a:rPr lang="es-ES_tradnl" sz="5400" dirty="0" smtClean="0">
                <a:solidFill>
                  <a:srgbClr val="554E43"/>
                </a:solidFill>
                <a:latin typeface="+mj-lt"/>
                <a:cs typeface="Garamond"/>
              </a:rPr>
              <a:t>Control de su ambiente (</a:t>
            </a:r>
            <a:r>
              <a:rPr lang="es-ES_tradnl" sz="5400" dirty="0" smtClean="0">
                <a:solidFill>
                  <a:srgbClr val="554E43"/>
                </a:solidFill>
                <a:latin typeface="+mj-lt"/>
                <a:cs typeface="Garamond"/>
                <a:hlinkClick r:id="rId41" action="ppaction://hlinksldjump"/>
              </a:rPr>
              <a:t>Material</a:t>
            </a:r>
            <a:r>
              <a:rPr lang="es-ES_tradnl" sz="5400" dirty="0" smtClean="0">
                <a:solidFill>
                  <a:srgbClr val="554E43"/>
                </a:solidFill>
                <a:latin typeface="+mj-lt"/>
                <a:cs typeface="Garamond"/>
              </a:rPr>
              <a:t>)</a:t>
            </a:r>
          </a:p>
          <a:p>
            <a:pPr marL="857250" indent="-857250" algn="l">
              <a:buClr>
                <a:srgbClr val="8CC0FF"/>
              </a:buClr>
              <a:buFont typeface="Courier New"/>
              <a:buChar char="o"/>
            </a:pPr>
            <a:r>
              <a:rPr lang="es-ES_tradnl" sz="5400" dirty="0" smtClean="0">
                <a:solidFill>
                  <a:srgbClr val="554E43"/>
                </a:solidFill>
                <a:latin typeface="+mj-lt"/>
                <a:cs typeface="Garamond"/>
                <a:hlinkClick r:id="rId42" action="ppaction://hlinksldjump"/>
              </a:rPr>
              <a:t>Pensamiento</a:t>
            </a:r>
            <a:r>
              <a:rPr lang="es-ES_tradnl" sz="5400" dirty="0" smtClean="0">
                <a:solidFill>
                  <a:srgbClr val="554E43"/>
                </a:solidFill>
                <a:latin typeface="+mj-lt"/>
                <a:cs typeface="Garamond"/>
              </a:rPr>
              <a:t> </a:t>
            </a:r>
          </a:p>
          <a:p>
            <a:pPr algn="l"/>
            <a:endParaRPr lang="es-ES_tradnl" sz="5400" dirty="0" smtClean="0">
              <a:solidFill>
                <a:srgbClr val="554E43"/>
              </a:solidFill>
              <a:latin typeface="+mj-lt"/>
              <a:cs typeface="Garamond"/>
            </a:endParaRPr>
          </a:p>
          <a:p>
            <a:pPr algn="l"/>
            <a:endParaRPr lang="es-ES_tradnl" sz="5400" dirty="0" smtClean="0">
              <a:solidFill>
                <a:srgbClr val="554E43"/>
              </a:solidFill>
              <a:latin typeface="+mj-lt"/>
              <a:cs typeface="Garamon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0400"/>
            <a:ext cx="42786302" cy="4389120"/>
          </a:xfrm>
        </p:spPr>
        <p:txBody>
          <a:bodyPr/>
          <a:lstStyle/>
          <a:p>
            <a:r>
              <a:rPr lang="es-ES_tradnl" dirty="0" smtClean="0">
                <a:ln>
                  <a:solidFill>
                    <a:srgbClr val="D0EE63"/>
                  </a:solidFill>
                </a:ln>
                <a:solidFill>
                  <a:srgbClr val="F67F18"/>
                </a:solidFill>
                <a:latin typeface="Garamond"/>
                <a:cs typeface="Garamond"/>
              </a:rPr>
              <a:t>Punto de recogido de agua</a:t>
            </a:r>
            <a:endParaRPr lang="es-ES_tradnl" dirty="0">
              <a:ln>
                <a:solidFill>
                  <a:srgbClr val="D0EE63"/>
                </a:solidFill>
              </a:ln>
              <a:solidFill>
                <a:srgbClr val="F67F18"/>
              </a:solidFill>
              <a:latin typeface="Garamond"/>
              <a:cs typeface="Garamond"/>
            </a:endParaRPr>
          </a:p>
        </p:txBody>
      </p:sp>
      <p:sp>
        <p:nvSpPr>
          <p:cNvPr id="5" name="Teardrop 4">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pic>
        <p:nvPicPr>
          <p:cNvPr id="3" name="Picture 2" descr="105237183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8229600"/>
            <a:ext cx="29565600" cy="20761621"/>
          </a:xfrm>
          <a:prstGeom prst="rect">
            <a:avLst/>
          </a:prstGeom>
        </p:spPr>
      </p:pic>
    </p:spTree>
    <p:extLst>
      <p:ext uri="{BB962C8B-B14F-4D97-AF65-F5344CB8AC3E}">
        <p14:creationId xmlns:p14="http://schemas.microsoft.com/office/powerpoint/2010/main" val="28667235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0400"/>
            <a:ext cx="42786302" cy="4389120"/>
          </a:xfrm>
        </p:spPr>
        <p:txBody>
          <a:bodyPr/>
          <a:lstStyle/>
          <a:p>
            <a:r>
              <a:rPr lang="es-ES_tradnl" dirty="0" smtClean="0">
                <a:ln>
                  <a:solidFill>
                    <a:srgbClr val="D0EE63"/>
                  </a:solidFill>
                </a:ln>
                <a:solidFill>
                  <a:srgbClr val="F67F18"/>
                </a:solidFill>
                <a:latin typeface="Garamond"/>
                <a:cs typeface="Garamond"/>
              </a:rPr>
              <a:t>Sistema de agua del gobierno</a:t>
            </a:r>
            <a:endParaRPr lang="es-ES_tradnl" dirty="0">
              <a:ln>
                <a:solidFill>
                  <a:srgbClr val="D0EE63"/>
                </a:solidFill>
              </a:ln>
              <a:solidFill>
                <a:srgbClr val="F67F18"/>
              </a:solidFill>
              <a:latin typeface="Garamond"/>
              <a:cs typeface="Garamond"/>
            </a:endParaRPr>
          </a:p>
        </p:txBody>
      </p:sp>
      <p:sp>
        <p:nvSpPr>
          <p:cNvPr id="5" name="Teardrop 4">
            <a:hlinkClick r:id="" action="ppaction://hlinkshowjump?jump=firstslide"/>
          </p:cNvPr>
          <p:cNvSpPr/>
          <p:nvPr/>
        </p:nvSpPr>
        <p:spPr bwMode="auto">
          <a:xfrm rot="19008220">
            <a:off x="38530220" y="2763362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pic>
        <p:nvPicPr>
          <p:cNvPr id="7" name="Picture 6" descr="2012-11-06 09.25.30 copy.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8153400"/>
            <a:ext cx="27051000" cy="19401167"/>
          </a:xfrm>
          <a:prstGeom prst="rect">
            <a:avLst/>
          </a:prstGeom>
        </p:spPr>
      </p:pic>
      <p:pic>
        <p:nvPicPr>
          <p:cNvPr id="3" name="Picture 2" descr="2012-11-06 09.25.4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0600" y="15468600"/>
            <a:ext cx="12268200" cy="9201150"/>
          </a:xfrm>
          <a:prstGeom prst="rect">
            <a:avLst/>
          </a:prstGeom>
        </p:spPr>
      </p:pic>
      <p:pic>
        <p:nvPicPr>
          <p:cNvPr id="4" name="Picture 3" descr="2012-11-07 13.26.2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923823" y="8566577"/>
            <a:ext cx="10011016" cy="7508262"/>
          </a:xfrm>
          <a:prstGeom prst="rect">
            <a:avLst/>
          </a:prstGeom>
        </p:spPr>
      </p:pic>
      <p:pic>
        <p:nvPicPr>
          <p:cNvPr id="8" name="Picture 7" descr="2012-11-07 13.27.1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8670250" y="19183350"/>
            <a:ext cx="11430000" cy="8572500"/>
          </a:xfrm>
          <a:prstGeom prst="rect">
            <a:avLst/>
          </a:prstGeom>
        </p:spPr>
      </p:pic>
    </p:spTree>
    <p:extLst>
      <p:ext uri="{BB962C8B-B14F-4D97-AF65-F5344CB8AC3E}">
        <p14:creationId xmlns:p14="http://schemas.microsoft.com/office/powerpoint/2010/main" val="303366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4"/>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0400"/>
            <a:ext cx="42786302" cy="4389120"/>
          </a:xfrm>
        </p:spPr>
        <p:txBody>
          <a:bodyPr/>
          <a:lstStyle/>
          <a:p>
            <a:r>
              <a:rPr lang="es-ES_tradnl" dirty="0" smtClean="0">
                <a:ln>
                  <a:solidFill>
                    <a:srgbClr val="D0EE63"/>
                  </a:solidFill>
                </a:ln>
                <a:solidFill>
                  <a:srgbClr val="F67F18"/>
                </a:solidFill>
                <a:latin typeface="Garamond"/>
                <a:cs typeface="Garamond"/>
              </a:rPr>
              <a:t>Sistema de Tuberías</a:t>
            </a:r>
            <a:endParaRPr lang="es-ES_tradnl" dirty="0">
              <a:ln>
                <a:solidFill>
                  <a:srgbClr val="D0EE63"/>
                </a:solidFill>
              </a:ln>
              <a:solidFill>
                <a:srgbClr val="F67F18"/>
              </a:solidFill>
              <a:latin typeface="Garamond"/>
              <a:cs typeface="Garamond"/>
            </a:endParaRPr>
          </a:p>
        </p:txBody>
      </p:sp>
      <p:sp>
        <p:nvSpPr>
          <p:cNvPr id="5" name="Teardrop 4">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pic>
        <p:nvPicPr>
          <p:cNvPr id="6" name="Picture 5" descr="2012-11-05 08.22.05 copy.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9400" y="19126200"/>
            <a:ext cx="15631884" cy="11277600"/>
          </a:xfrm>
          <a:prstGeom prst="rect">
            <a:avLst/>
          </a:prstGeom>
        </p:spPr>
      </p:pic>
      <p:pic>
        <p:nvPicPr>
          <p:cNvPr id="8" name="Picture 7" descr="2012-11-05 08.41.07.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69000" y="19126200"/>
            <a:ext cx="16459200" cy="12344400"/>
          </a:xfrm>
          <a:prstGeom prst="rect">
            <a:avLst/>
          </a:prstGeom>
        </p:spPr>
      </p:pic>
      <p:pic>
        <p:nvPicPr>
          <p:cNvPr id="9" name="Picture 8" descr="2012-11-05 09.24.02.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84200" y="7315200"/>
            <a:ext cx="15443200" cy="11582400"/>
          </a:xfrm>
          <a:prstGeom prst="rect">
            <a:avLst/>
          </a:prstGeom>
        </p:spPr>
      </p:pic>
      <p:pic>
        <p:nvPicPr>
          <p:cNvPr id="10" name="Picture 9" descr="2012-11-05 10.09.31.jpg"/>
          <p:cNvPicPr>
            <a:picLocks noChangeAspect="1"/>
          </p:cNvPicPr>
          <p:nvPr/>
        </p:nvPicPr>
        <p:blipFill rotWithShape="1">
          <a:blip r:embed="rId5" cstate="print">
            <a:extLst>
              <a:ext uri="{28A0092B-C50C-407E-A947-70E740481C1C}">
                <a14:useLocalDpi xmlns:a14="http://schemas.microsoft.com/office/drawing/2010/main" val="0"/>
              </a:ext>
            </a:extLst>
          </a:blip>
          <a:srcRect l="32698" t="63698" r="8620" b="-1"/>
          <a:stretch/>
        </p:blipFill>
        <p:spPr>
          <a:xfrm>
            <a:off x="2895600" y="7010400"/>
            <a:ext cx="22631400" cy="11506200"/>
          </a:xfrm>
          <a:prstGeom prst="rect">
            <a:avLst/>
          </a:prstGeom>
        </p:spPr>
      </p:pic>
      <p:pic>
        <p:nvPicPr>
          <p:cNvPr id="3" name="Picture 2" descr="2012-11-06 14.26.08.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32918400" y="5486400"/>
            <a:ext cx="9601200" cy="12801600"/>
          </a:xfrm>
          <a:prstGeom prst="rect">
            <a:avLst/>
          </a:prstGeom>
        </p:spPr>
      </p:pic>
      <p:pic>
        <p:nvPicPr>
          <p:cNvPr id="4" name="Picture 3" descr="2012-11-06 14.26.1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26441400" y="20193000"/>
            <a:ext cx="9010650" cy="12014200"/>
          </a:xfrm>
          <a:prstGeom prst="rect">
            <a:avLst/>
          </a:prstGeom>
        </p:spPr>
      </p:pic>
      <p:pic>
        <p:nvPicPr>
          <p:cNvPr id="11" name="Picture 10" descr="2012-11-06 14.25.24.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676400" y="20574000"/>
            <a:ext cx="8686800" cy="11582400"/>
          </a:xfrm>
          <a:prstGeom prst="rect">
            <a:avLst/>
          </a:prstGeom>
        </p:spPr>
      </p:pic>
    </p:spTree>
    <p:extLst>
      <p:ext uri="{BB962C8B-B14F-4D97-AF65-F5344CB8AC3E}">
        <p14:creationId xmlns:p14="http://schemas.microsoft.com/office/powerpoint/2010/main" val="411649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0400"/>
            <a:ext cx="42786302" cy="4389120"/>
          </a:xfrm>
        </p:spPr>
        <p:txBody>
          <a:bodyPr/>
          <a:lstStyle/>
          <a:p>
            <a:r>
              <a:rPr lang="es-ES_tradnl" dirty="0" smtClean="0">
                <a:ln>
                  <a:solidFill>
                    <a:srgbClr val="D0EE63"/>
                  </a:solidFill>
                </a:ln>
                <a:solidFill>
                  <a:srgbClr val="F67F18"/>
                </a:solidFill>
                <a:latin typeface="Garamond"/>
                <a:cs typeface="Garamond"/>
              </a:rPr>
              <a:t>Filtro de Cerámica</a:t>
            </a:r>
            <a:endParaRPr lang="es-ES_tradnl" dirty="0">
              <a:ln>
                <a:solidFill>
                  <a:srgbClr val="D0EE63"/>
                </a:solidFill>
              </a:ln>
              <a:solidFill>
                <a:srgbClr val="F67F18"/>
              </a:solidFill>
              <a:latin typeface="Garamond"/>
              <a:cs typeface="Garamond"/>
            </a:endParaRPr>
          </a:p>
        </p:txBody>
      </p:sp>
      <p:sp>
        <p:nvSpPr>
          <p:cNvPr id="5" name="Teardrop 4">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pic>
        <p:nvPicPr>
          <p:cNvPr id="6" name="Picture 5" descr="2012-10-30 10.09.5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558107" y="20968894"/>
            <a:ext cx="9060634" cy="12080845"/>
          </a:xfrm>
          <a:prstGeom prst="rect">
            <a:avLst/>
          </a:prstGeom>
        </p:spPr>
      </p:pic>
      <p:pic>
        <p:nvPicPr>
          <p:cNvPr id="8" name="Picture 7" descr="2012-10-30 10.07.5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8931679" y="20920921"/>
            <a:ext cx="8891276" cy="11855034"/>
          </a:xfrm>
          <a:prstGeom prst="rect">
            <a:avLst/>
          </a:prstGeom>
        </p:spPr>
      </p:pic>
      <p:pic>
        <p:nvPicPr>
          <p:cNvPr id="9" name="Picture 8" descr="2012-10-29 13.28.50.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41000" y="9525000"/>
            <a:ext cx="15951200" cy="11963400"/>
          </a:xfrm>
          <a:prstGeom prst="rect">
            <a:avLst/>
          </a:prstGeom>
        </p:spPr>
      </p:pic>
      <p:pic>
        <p:nvPicPr>
          <p:cNvPr id="3" name="Picture 2" descr="la foto 1-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428874" y="10829925"/>
            <a:ext cx="11201401" cy="8743951"/>
          </a:xfrm>
          <a:prstGeom prst="rect">
            <a:avLst/>
          </a:prstGeom>
        </p:spPr>
      </p:pic>
      <p:pic>
        <p:nvPicPr>
          <p:cNvPr id="4" name="Picture 3" descr="la foto 2-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1523663" y="11031539"/>
            <a:ext cx="11442698" cy="8582023"/>
          </a:xfrm>
          <a:prstGeom prst="rect">
            <a:avLst/>
          </a:prstGeom>
        </p:spPr>
      </p:pic>
    </p:spTree>
    <p:extLst>
      <p:ext uri="{BB962C8B-B14F-4D97-AF65-F5344CB8AC3E}">
        <p14:creationId xmlns:p14="http://schemas.microsoft.com/office/powerpoint/2010/main" val="2070164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0400"/>
            <a:ext cx="42786302" cy="4389120"/>
          </a:xfrm>
        </p:spPr>
        <p:txBody>
          <a:bodyPr/>
          <a:lstStyle/>
          <a:p>
            <a:r>
              <a:rPr lang="es-ES_tradnl" dirty="0" smtClean="0">
                <a:ln>
                  <a:solidFill>
                    <a:srgbClr val="D0EE63"/>
                  </a:solidFill>
                </a:ln>
                <a:solidFill>
                  <a:srgbClr val="F67F18"/>
                </a:solidFill>
                <a:latin typeface="Garamond"/>
                <a:cs typeface="Garamond"/>
              </a:rPr>
              <a:t>Transporte del filtro</a:t>
            </a:r>
            <a:endParaRPr lang="es-ES_tradnl" dirty="0">
              <a:ln>
                <a:solidFill>
                  <a:srgbClr val="D0EE63"/>
                </a:solidFill>
              </a:ln>
              <a:solidFill>
                <a:srgbClr val="F67F18"/>
              </a:solidFill>
              <a:latin typeface="Garamond"/>
              <a:cs typeface="Garamond"/>
            </a:endParaRPr>
          </a:p>
        </p:txBody>
      </p:sp>
      <p:sp>
        <p:nvSpPr>
          <p:cNvPr id="5" name="Teardrop 4">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pic>
        <p:nvPicPr>
          <p:cNvPr id="3" name="Picture 2" descr="212965862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7391400"/>
            <a:ext cx="22783800" cy="22226862"/>
          </a:xfrm>
          <a:prstGeom prst="rect">
            <a:avLst/>
          </a:prstGeom>
        </p:spPr>
      </p:pic>
      <p:pic>
        <p:nvPicPr>
          <p:cNvPr id="4" name="Picture 3" descr="2012-11-03 13.58.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5200" y="7315200"/>
            <a:ext cx="18973800" cy="14230350"/>
          </a:xfrm>
          <a:prstGeom prst="rect">
            <a:avLst/>
          </a:prstGeom>
        </p:spPr>
      </p:pic>
      <p:pic>
        <p:nvPicPr>
          <p:cNvPr id="7" name="Picture 6" descr="2012-11-03 15.30.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2600" y="15468600"/>
            <a:ext cx="18364200" cy="13773150"/>
          </a:xfrm>
          <a:prstGeom prst="rect">
            <a:avLst/>
          </a:prstGeom>
        </p:spPr>
      </p:pic>
    </p:spTree>
    <p:extLst>
      <p:ext uri="{BB962C8B-B14F-4D97-AF65-F5344CB8AC3E}">
        <p14:creationId xmlns:p14="http://schemas.microsoft.com/office/powerpoint/2010/main" val="274870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0400"/>
            <a:ext cx="42786302" cy="4389120"/>
          </a:xfrm>
        </p:spPr>
        <p:txBody>
          <a:bodyPr/>
          <a:lstStyle/>
          <a:p>
            <a:r>
              <a:rPr lang="es-ES_tradnl" dirty="0" smtClean="0">
                <a:ln>
                  <a:solidFill>
                    <a:srgbClr val="D0EE63"/>
                  </a:solidFill>
                </a:ln>
                <a:solidFill>
                  <a:srgbClr val="F67F18"/>
                </a:solidFill>
                <a:latin typeface="Garamond"/>
                <a:cs typeface="Garamond"/>
              </a:rPr>
              <a:t>Instalación del Biofiltro de Arena</a:t>
            </a:r>
            <a:endParaRPr lang="es-ES_tradnl" dirty="0">
              <a:ln>
                <a:solidFill>
                  <a:srgbClr val="D0EE63"/>
                </a:solidFill>
              </a:ln>
              <a:solidFill>
                <a:srgbClr val="F67F18"/>
              </a:solidFill>
              <a:latin typeface="Garamond"/>
              <a:cs typeface="Garamond"/>
            </a:endParaRPr>
          </a:p>
        </p:txBody>
      </p:sp>
      <p:sp>
        <p:nvSpPr>
          <p:cNvPr id="5" name="Teardrop 4">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pic>
        <p:nvPicPr>
          <p:cNvPr id="8" name="Picture 7" descr="DSC_0479.JPG"/>
          <p:cNvPicPr>
            <a:picLocks noChangeAspect="1"/>
          </p:cNvPicPr>
          <p:nvPr/>
        </p:nvPicPr>
        <p:blipFill rotWithShape="1">
          <a:blip r:embed="rId2" cstate="print">
            <a:extLst>
              <a:ext uri="{28A0092B-C50C-407E-A947-70E740481C1C}">
                <a14:useLocalDpi xmlns:a14="http://schemas.microsoft.com/office/drawing/2010/main" val="0"/>
              </a:ext>
            </a:extLst>
          </a:blip>
          <a:srcRect r="19817"/>
          <a:stretch/>
        </p:blipFill>
        <p:spPr>
          <a:xfrm>
            <a:off x="3886200" y="9220200"/>
            <a:ext cx="21594965" cy="1790700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9" name="Picture 8" descr="DSC_0473.JPG"/>
          <p:cNvPicPr>
            <a:picLocks noChangeAspect="1"/>
          </p:cNvPicPr>
          <p:nvPr/>
        </p:nvPicPr>
        <p:blipFill>
          <a:blip r:embed="rId3">
            <a:extLst>
              <a:ext uri="{28A0092B-C50C-407E-A947-70E740481C1C}">
                <a14:useLocalDpi xmlns:a14="http://schemas.microsoft.com/office/drawing/2010/main" val="0"/>
              </a:ext>
            </a:extLst>
          </a:blip>
          <a:srcRect l="-1984" t="16943" r="1984" b="17754"/>
          <a:stretch>
            <a:fillRect/>
          </a:stretch>
        </p:blipFill>
        <p:spPr bwMode="auto">
          <a:xfrm>
            <a:off x="26212800" y="10210800"/>
            <a:ext cx="14295364" cy="14046064"/>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504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1005389"/>
            <a:ext cx="42786302" cy="4389120"/>
          </a:xfrm>
        </p:spPr>
        <p:txBody>
          <a:bodyPr/>
          <a:lstStyle/>
          <a:p>
            <a:r>
              <a:rPr lang="es-ES_tradnl" dirty="0" smtClean="0">
                <a:ln>
                  <a:solidFill>
                    <a:srgbClr val="D0EE63"/>
                  </a:solidFill>
                </a:ln>
                <a:solidFill>
                  <a:srgbClr val="F67F18"/>
                </a:solidFill>
                <a:latin typeface="Garamond"/>
                <a:cs typeface="Garamond"/>
              </a:rPr>
              <a:t>Fuente de Agua</a:t>
            </a:r>
            <a:endParaRPr lang="es-ES_tradnl" dirty="0">
              <a:ln>
                <a:solidFill>
                  <a:srgbClr val="D0EE63"/>
                </a:solidFill>
              </a:ln>
              <a:solidFill>
                <a:srgbClr val="F67F18"/>
              </a:solidFill>
              <a:latin typeface="Garamond"/>
              <a:cs typeface="Garamond"/>
            </a:endParaRPr>
          </a:p>
        </p:txBody>
      </p:sp>
      <p:sp>
        <p:nvSpPr>
          <p:cNvPr id="3" name="Content Placeholder 2"/>
          <p:cNvSpPr>
            <a:spLocks noGrp="1"/>
          </p:cNvSpPr>
          <p:nvPr>
            <p:ph idx="1"/>
          </p:nvPr>
        </p:nvSpPr>
        <p:spPr>
          <a:xfrm>
            <a:off x="3118699" y="6619658"/>
            <a:ext cx="37750483" cy="17619682"/>
          </a:xfrm>
        </p:spPr>
        <p:txBody>
          <a:bodyPr>
            <a:noAutofit/>
          </a:bodyPr>
          <a:lstStyle/>
          <a:p>
            <a:r>
              <a:rPr lang="es-ES_tradnl" sz="10600" dirty="0">
                <a:solidFill>
                  <a:srgbClr val="554E43"/>
                </a:solidFill>
                <a:latin typeface="Garamond"/>
                <a:cs typeface="Garamond"/>
              </a:rPr>
              <a:t>Puede utilizarse con agua proveniente de cualquier fuente: (la mas limpia que pueda obtenerse)</a:t>
            </a:r>
          </a:p>
          <a:p>
            <a:pPr lvl="1"/>
            <a:r>
              <a:rPr lang="es-ES_tradnl" sz="10600" dirty="0">
                <a:solidFill>
                  <a:srgbClr val="554E43"/>
                </a:solidFill>
                <a:latin typeface="Garamond"/>
                <a:cs typeface="Garamond"/>
              </a:rPr>
              <a:t>Agua de lluvia</a:t>
            </a:r>
          </a:p>
          <a:p>
            <a:pPr lvl="1"/>
            <a:r>
              <a:rPr lang="es-ES_tradnl" sz="10600" dirty="0">
                <a:solidFill>
                  <a:srgbClr val="554E43"/>
                </a:solidFill>
                <a:latin typeface="Garamond"/>
                <a:cs typeface="Garamond"/>
              </a:rPr>
              <a:t>Agua subterránea</a:t>
            </a:r>
          </a:p>
          <a:p>
            <a:pPr lvl="1"/>
            <a:r>
              <a:rPr lang="es-ES_tradnl" sz="10600" dirty="0">
                <a:solidFill>
                  <a:srgbClr val="554E43"/>
                </a:solidFill>
                <a:latin typeface="Garamond"/>
                <a:cs typeface="Garamond"/>
              </a:rPr>
              <a:t>Ríos</a:t>
            </a:r>
          </a:p>
          <a:p>
            <a:pPr lvl="1"/>
            <a:r>
              <a:rPr lang="es-ES_tradnl" sz="10600" dirty="0">
                <a:solidFill>
                  <a:srgbClr val="554E43"/>
                </a:solidFill>
                <a:latin typeface="Garamond"/>
                <a:cs typeface="Garamond"/>
              </a:rPr>
              <a:t>Lagos</a:t>
            </a:r>
          </a:p>
          <a:p>
            <a:pPr lvl="1"/>
            <a:r>
              <a:rPr lang="es-ES_tradnl" sz="10600" dirty="0">
                <a:solidFill>
                  <a:srgbClr val="554E43"/>
                </a:solidFill>
                <a:latin typeface="Garamond"/>
                <a:cs typeface="Garamond"/>
              </a:rPr>
              <a:t>otras</a:t>
            </a:r>
          </a:p>
          <a:p>
            <a:r>
              <a:rPr lang="es-ES_tradnl" sz="10600" dirty="0">
                <a:solidFill>
                  <a:srgbClr val="554E43"/>
                </a:solidFill>
                <a:latin typeface="Garamond"/>
                <a:cs typeface="Garamond"/>
              </a:rPr>
              <a:t>Se recomienda utilizar constantemente la misma fuente de agua</a:t>
            </a:r>
            <a:r>
              <a:rPr lang="es-ES_tradnl" sz="10600" dirty="0" smtClean="0">
                <a:solidFill>
                  <a:srgbClr val="554E43"/>
                </a:solidFill>
                <a:latin typeface="Garamond"/>
                <a:cs typeface="Garamond"/>
              </a:rPr>
              <a:t>.</a:t>
            </a:r>
            <a:endParaRPr lang="es-ES_tradnl" sz="10600" dirty="0">
              <a:solidFill>
                <a:srgbClr val="554E43"/>
              </a:solidFill>
              <a:latin typeface="Garamond"/>
              <a:cs typeface="Garamond"/>
            </a:endParaRPr>
          </a:p>
        </p:txBody>
      </p:sp>
      <p:sp>
        <p:nvSpPr>
          <p:cNvPr id="4" name="Teardrop 3">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spTree>
    <p:extLst>
      <p:ext uri="{BB962C8B-B14F-4D97-AF65-F5344CB8AC3E}">
        <p14:creationId xmlns:p14="http://schemas.microsoft.com/office/powerpoint/2010/main" val="3505027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0"/>
            <a:ext cx="42786302" cy="4389120"/>
          </a:xfrm>
        </p:spPr>
        <p:txBody>
          <a:bodyPr/>
          <a:lstStyle/>
          <a:p>
            <a:r>
              <a:rPr lang="es-ES_tradnl" dirty="0" smtClean="0">
                <a:ln>
                  <a:solidFill>
                    <a:srgbClr val="D0EE63"/>
                  </a:solidFill>
                </a:ln>
                <a:solidFill>
                  <a:srgbClr val="F67F18"/>
                </a:solidFill>
                <a:latin typeface="Garamond"/>
                <a:cs typeface="Garamond"/>
              </a:rPr>
              <a:t>Uso del filtro</a:t>
            </a:r>
            <a:endParaRPr lang="es-ES_tradnl" dirty="0">
              <a:ln>
                <a:solidFill>
                  <a:srgbClr val="D0EE63"/>
                </a:solidFill>
              </a:ln>
              <a:solidFill>
                <a:srgbClr val="F67F18"/>
              </a:solidFill>
              <a:latin typeface="Garamond"/>
              <a:cs typeface="Garamond"/>
            </a:endParaRPr>
          </a:p>
        </p:txBody>
      </p:sp>
      <p:sp>
        <p:nvSpPr>
          <p:cNvPr id="4" name="Content Placeholder 2"/>
          <p:cNvSpPr>
            <a:spLocks noGrp="1"/>
          </p:cNvSpPr>
          <p:nvPr>
            <p:ph idx="1"/>
          </p:nvPr>
        </p:nvSpPr>
        <p:spPr>
          <a:xfrm>
            <a:off x="3352800" y="9296400"/>
            <a:ext cx="36530285" cy="17619682"/>
          </a:xfrm>
        </p:spPr>
        <p:txBody>
          <a:bodyPr>
            <a:noAutofit/>
          </a:bodyPr>
          <a:lstStyle/>
          <a:p>
            <a:r>
              <a:rPr lang="es-ES_tradnl" sz="10600" dirty="0">
                <a:solidFill>
                  <a:schemeClr val="accent2">
                    <a:lumMod val="75000"/>
                  </a:schemeClr>
                </a:solidFill>
                <a:latin typeface="Garamond"/>
                <a:cs typeface="Garamond"/>
              </a:rPr>
              <a:t>Utilice el filtro por lo menos una vez cada 1 o 2 días.</a:t>
            </a:r>
          </a:p>
          <a:p>
            <a:r>
              <a:rPr lang="es-ES_tradnl" sz="10600" dirty="0">
                <a:solidFill>
                  <a:schemeClr val="accent2">
                    <a:lumMod val="75000"/>
                  </a:schemeClr>
                </a:solidFill>
                <a:latin typeface="Garamond"/>
                <a:cs typeface="Garamond"/>
              </a:rPr>
              <a:t>Use la misma fuente de agua.</a:t>
            </a:r>
          </a:p>
          <a:p>
            <a:r>
              <a:rPr lang="es-ES_tradnl" sz="10600" dirty="0">
                <a:solidFill>
                  <a:schemeClr val="accent2">
                    <a:lumMod val="75000"/>
                  </a:schemeClr>
                </a:solidFill>
                <a:latin typeface="Garamond"/>
                <a:cs typeface="Garamond"/>
              </a:rPr>
              <a:t>Utilice la mejor fuente de agua.</a:t>
            </a:r>
          </a:p>
          <a:p>
            <a:r>
              <a:rPr lang="es-ES_tradnl" sz="10600" dirty="0">
                <a:solidFill>
                  <a:schemeClr val="accent2">
                    <a:lumMod val="75000"/>
                  </a:schemeClr>
                </a:solidFill>
                <a:latin typeface="Garamond"/>
                <a:cs typeface="Garamond"/>
              </a:rPr>
              <a:t>El difusor debe estar siempre en su lugar.</a:t>
            </a:r>
          </a:p>
          <a:p>
            <a:r>
              <a:rPr lang="es-ES_tradnl" sz="10600" dirty="0">
                <a:solidFill>
                  <a:schemeClr val="accent2">
                    <a:lumMod val="75000"/>
                  </a:schemeClr>
                </a:solidFill>
                <a:latin typeface="Garamond"/>
                <a:cs typeface="Garamond"/>
              </a:rPr>
              <a:t>Siempre mantenga el filtro con su tapa.</a:t>
            </a:r>
          </a:p>
          <a:p>
            <a:r>
              <a:rPr lang="es-ES_tradnl" sz="10600" dirty="0">
                <a:solidFill>
                  <a:schemeClr val="accent2">
                    <a:lumMod val="75000"/>
                  </a:schemeClr>
                </a:solidFill>
                <a:latin typeface="Garamond"/>
                <a:cs typeface="Garamond"/>
              </a:rPr>
              <a:t>Siempre deje que el agua del filtro corra libremente. No coloque nada al final del tubo de salida. (válvula, tapón, manguera)</a:t>
            </a:r>
          </a:p>
          <a:p>
            <a:r>
              <a:rPr lang="es-ES_tradnl" sz="10600" dirty="0">
                <a:solidFill>
                  <a:schemeClr val="accent2">
                    <a:lumMod val="75000"/>
                  </a:schemeClr>
                </a:solidFill>
                <a:latin typeface="Garamond"/>
                <a:cs typeface="Garamond"/>
              </a:rPr>
              <a:t>Nunca añada cloro ni agua tratada previamente con cloro al </a:t>
            </a:r>
            <a:r>
              <a:rPr lang="es-ES_tradnl" sz="10600" dirty="0" smtClean="0">
                <a:solidFill>
                  <a:schemeClr val="accent2">
                    <a:lumMod val="75000"/>
                  </a:schemeClr>
                </a:solidFill>
                <a:latin typeface="Garamond"/>
                <a:cs typeface="Garamond"/>
              </a:rPr>
              <a:t>filtro.</a:t>
            </a:r>
            <a:endParaRPr lang="es-ES_tradnl" sz="10600" dirty="0">
              <a:solidFill>
                <a:schemeClr val="accent2">
                  <a:lumMod val="75000"/>
                </a:schemeClr>
              </a:solidFill>
              <a:latin typeface="Garamond"/>
              <a:cs typeface="Garamond"/>
            </a:endParaRPr>
          </a:p>
        </p:txBody>
      </p:sp>
      <p:sp>
        <p:nvSpPr>
          <p:cNvPr id="5" name="Teardrop 4">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spTree>
    <p:extLst>
      <p:ext uri="{BB962C8B-B14F-4D97-AF65-F5344CB8AC3E}">
        <p14:creationId xmlns:p14="http://schemas.microsoft.com/office/powerpoint/2010/main" val="33314814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9800"/>
            <a:ext cx="42786302" cy="4389120"/>
          </a:xfrm>
        </p:spPr>
        <p:txBody>
          <a:bodyPr/>
          <a:lstStyle/>
          <a:p>
            <a:r>
              <a:rPr lang="es-ES_tradnl" dirty="0" smtClean="0">
                <a:ln>
                  <a:solidFill>
                    <a:srgbClr val="D0EE63"/>
                  </a:solidFill>
                </a:ln>
                <a:solidFill>
                  <a:srgbClr val="F67F18"/>
                </a:solidFill>
                <a:latin typeface="Garamond"/>
                <a:cs typeface="Garamond"/>
              </a:rPr>
              <a:t>Vida y Cuerpo saludable</a:t>
            </a:r>
            <a:endParaRPr lang="es-ES_tradnl" dirty="0">
              <a:ln>
                <a:solidFill>
                  <a:srgbClr val="D0EE63"/>
                </a:solidFill>
              </a:ln>
              <a:solidFill>
                <a:srgbClr val="F67F18"/>
              </a:solidFill>
              <a:latin typeface="Garamond"/>
              <a:cs typeface="Garamond"/>
            </a:endParaRPr>
          </a:p>
        </p:txBody>
      </p:sp>
      <p:sp>
        <p:nvSpPr>
          <p:cNvPr id="3" name="Content Placeholder 2"/>
          <p:cNvSpPr>
            <a:spLocks noGrp="1"/>
          </p:cNvSpPr>
          <p:nvPr>
            <p:ph idx="1"/>
          </p:nvPr>
        </p:nvSpPr>
        <p:spPr>
          <a:xfrm>
            <a:off x="3741551" y="7626994"/>
            <a:ext cx="23995250" cy="10356206"/>
          </a:xfrm>
        </p:spPr>
        <p:txBody>
          <a:bodyPr>
            <a:noAutofit/>
          </a:bodyPr>
          <a:lstStyle/>
          <a:p>
            <a:pPr>
              <a:buFont typeface="Courier New"/>
              <a:buChar char="o"/>
            </a:pPr>
            <a:r>
              <a:rPr lang="es-ES_tradnl" sz="10600" dirty="0" smtClean="0">
                <a:solidFill>
                  <a:schemeClr val="accent2">
                    <a:lumMod val="75000"/>
                  </a:schemeClr>
                </a:solidFill>
                <a:latin typeface="Garamond"/>
                <a:cs typeface="Garamond"/>
              </a:rPr>
              <a:t>El </a:t>
            </a:r>
            <a:r>
              <a:rPr lang="es-ES_tradnl" sz="10600" dirty="0" err="1" smtClean="0">
                <a:solidFill>
                  <a:schemeClr val="accent2">
                    <a:lumMod val="75000"/>
                  </a:schemeClr>
                </a:solidFill>
                <a:latin typeface="Garamond"/>
                <a:cs typeface="Garamond"/>
              </a:rPr>
              <a:t>biofiltro</a:t>
            </a:r>
            <a:r>
              <a:rPr lang="es-ES_tradnl" sz="10600" dirty="0" smtClean="0">
                <a:solidFill>
                  <a:schemeClr val="accent2">
                    <a:lumMod val="75000"/>
                  </a:schemeClr>
                </a:solidFill>
                <a:latin typeface="Garamond"/>
                <a:cs typeface="Garamond"/>
              </a:rPr>
              <a:t> de arena es una tecnología que evita las muertes prematuras y contribuye a una vida mas digna.</a:t>
            </a:r>
          </a:p>
          <a:p>
            <a:pPr>
              <a:buFont typeface="Courier New"/>
              <a:buChar char="o"/>
            </a:pPr>
            <a:r>
              <a:rPr lang="es-ES_tradnl" sz="10600" dirty="0" smtClean="0">
                <a:solidFill>
                  <a:schemeClr val="accent2">
                    <a:lumMod val="75000"/>
                  </a:schemeClr>
                </a:solidFill>
                <a:latin typeface="Garamond"/>
                <a:cs typeface="Garamond"/>
              </a:rPr>
              <a:t>Reduce las enfermedades causadas por patógenos en el agua.</a:t>
            </a:r>
          </a:p>
          <a:p>
            <a:pPr marL="0" indent="0">
              <a:buNone/>
            </a:pPr>
            <a:endParaRPr lang="es-ES_tradnl" sz="10600" dirty="0" smtClean="0">
              <a:solidFill>
                <a:schemeClr val="accent2">
                  <a:lumMod val="75000"/>
                </a:schemeClr>
              </a:solidFill>
              <a:latin typeface="Garamond"/>
              <a:cs typeface="Garamond"/>
            </a:endParaRPr>
          </a:p>
        </p:txBody>
      </p:sp>
      <p:sp>
        <p:nvSpPr>
          <p:cNvPr id="4" name="Teardrop 3">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pic>
        <p:nvPicPr>
          <p:cNvPr id="5" name="Picture 4"/>
          <p:cNvPicPr>
            <a:picLocks noChangeAspect="1"/>
          </p:cNvPicPr>
          <p:nvPr/>
        </p:nvPicPr>
        <p:blipFill>
          <a:blip r:embed="rId2"/>
          <a:stretch>
            <a:fillRect/>
          </a:stretch>
        </p:blipFill>
        <p:spPr>
          <a:xfrm>
            <a:off x="26746200" y="7772400"/>
            <a:ext cx="12573000" cy="10234422"/>
          </a:xfrm>
          <a:prstGeom prst="rect">
            <a:avLst/>
          </a:prstGeom>
        </p:spPr>
      </p:pic>
      <p:sp>
        <p:nvSpPr>
          <p:cNvPr id="6" name="Rectangle 5"/>
          <p:cNvSpPr/>
          <p:nvPr/>
        </p:nvSpPr>
        <p:spPr bwMode="auto">
          <a:xfrm>
            <a:off x="5715000" y="19583400"/>
            <a:ext cx="9220200" cy="9525000"/>
          </a:xfrm>
          <a:prstGeom prst="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0" b="0" i="0" u="none" strike="noStrike" cap="none" normalizeH="0" baseline="0" dirty="0" smtClean="0">
                <a:ln>
                  <a:noFill/>
                </a:ln>
                <a:solidFill>
                  <a:srgbClr val="554E43"/>
                </a:solidFill>
                <a:effectLst/>
                <a:latin typeface="Garamond"/>
                <a:cs typeface="Garamond"/>
              </a:rPr>
              <a:t>Vida</a:t>
            </a:r>
          </a:p>
          <a:p>
            <a:pPr marL="0" marR="0" indent="0" algn="ctr" defTabSz="914400" rtl="0" eaLnBrk="1" fontAlgn="base" latinLnBrk="0" hangingPunct="1">
              <a:lnSpc>
                <a:spcPct val="100000"/>
              </a:lnSpc>
              <a:spcBef>
                <a:spcPct val="0"/>
              </a:spcBef>
              <a:spcAft>
                <a:spcPct val="0"/>
              </a:spcAft>
              <a:buClrTx/>
              <a:buSzTx/>
              <a:buFontTx/>
              <a:buNone/>
              <a:tabLst/>
            </a:pPr>
            <a:endParaRPr lang="en-US" sz="14000" dirty="0">
              <a:solidFill>
                <a:srgbClr val="554E43"/>
              </a:solidFill>
              <a:latin typeface="Garamond"/>
              <a:cs typeface="Garamond"/>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0" b="0" i="0" u="none" strike="noStrike" cap="none" normalizeH="0" baseline="0" dirty="0" err="1" smtClean="0">
                <a:ln>
                  <a:noFill/>
                </a:ln>
                <a:solidFill>
                  <a:srgbClr val="554E43"/>
                </a:solidFill>
                <a:effectLst/>
                <a:latin typeface="Garamond"/>
                <a:cs typeface="Garamond"/>
              </a:rPr>
              <a:t>Cuerpo</a:t>
            </a:r>
            <a:r>
              <a:rPr kumimoji="0" lang="en-US" sz="14000" b="0" i="0" u="none" strike="noStrike" cap="none" normalizeH="0" baseline="0" dirty="0" smtClean="0">
                <a:ln>
                  <a:noFill/>
                </a:ln>
                <a:solidFill>
                  <a:srgbClr val="554E43"/>
                </a:solidFill>
                <a:effectLst/>
                <a:latin typeface="Garamond"/>
                <a:cs typeface="Garamond"/>
              </a:rPr>
              <a:t> </a:t>
            </a:r>
            <a:r>
              <a:rPr kumimoji="0" lang="en-US" sz="14000" b="0" i="0" u="none" strike="noStrike" cap="none" normalizeH="0" baseline="0" dirty="0" err="1" smtClean="0">
                <a:ln>
                  <a:noFill/>
                </a:ln>
                <a:solidFill>
                  <a:srgbClr val="554E43"/>
                </a:solidFill>
                <a:effectLst/>
                <a:latin typeface="Garamond"/>
                <a:cs typeface="Garamond"/>
              </a:rPr>
              <a:t>saludable</a:t>
            </a:r>
            <a:r>
              <a:rPr kumimoji="0" lang="en-US" sz="14000" b="0" i="0" u="none" strike="noStrike" cap="none" normalizeH="0" baseline="0" dirty="0" smtClean="0">
                <a:ln>
                  <a:noFill/>
                </a:ln>
                <a:solidFill>
                  <a:srgbClr val="554E43"/>
                </a:solidFill>
                <a:effectLst/>
                <a:latin typeface="Garamond"/>
                <a:cs typeface="Garamond"/>
              </a:rPr>
              <a:t> </a:t>
            </a:r>
            <a:endParaRPr kumimoji="0" lang="en-US" sz="14000" b="0" i="0" u="none" strike="noStrike" cap="none" normalizeH="0" baseline="0" dirty="0">
              <a:ln>
                <a:noFill/>
              </a:ln>
              <a:solidFill>
                <a:srgbClr val="554E43"/>
              </a:solidFill>
              <a:effectLst/>
              <a:latin typeface="Garamond"/>
              <a:cs typeface="Garamond"/>
            </a:endParaRPr>
          </a:p>
        </p:txBody>
      </p:sp>
      <p:sp>
        <p:nvSpPr>
          <p:cNvPr id="7" name="Rectangle 6"/>
          <p:cNvSpPr/>
          <p:nvPr/>
        </p:nvSpPr>
        <p:spPr bwMode="auto">
          <a:xfrm>
            <a:off x="24307800" y="19583400"/>
            <a:ext cx="11049000" cy="9525000"/>
          </a:xfrm>
          <a:prstGeom prst="rect">
            <a:avLst/>
          </a:prstGeom>
          <a:ln>
            <a:headEnd type="none" w="med" len="med"/>
            <a:tailEnd type="none" w="med" len="me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_tradnl" sz="10000" b="0" i="0" u="none" strike="noStrike" cap="none" normalizeH="0" baseline="0" dirty="0" smtClean="0">
                <a:ln>
                  <a:noFill/>
                </a:ln>
                <a:solidFill>
                  <a:schemeClr val="accent2">
                    <a:lumMod val="75000"/>
                  </a:schemeClr>
                </a:solidFill>
                <a:effectLst/>
                <a:latin typeface="Garamond"/>
                <a:ea typeface="ＭＳ Ｐゴシック" charset="0"/>
                <a:cs typeface="Garamond"/>
              </a:rPr>
              <a:t>Trabajo</a:t>
            </a:r>
          </a:p>
          <a:p>
            <a:pPr marL="0" marR="0" indent="0" algn="ctr" defTabSz="914400" rtl="0" eaLnBrk="1" fontAlgn="base" latinLnBrk="0" hangingPunct="1">
              <a:lnSpc>
                <a:spcPct val="100000"/>
              </a:lnSpc>
              <a:spcBef>
                <a:spcPct val="0"/>
              </a:spcBef>
              <a:spcAft>
                <a:spcPct val="0"/>
              </a:spcAft>
              <a:buClrTx/>
              <a:buSzTx/>
              <a:buFontTx/>
              <a:buNone/>
              <a:tabLst/>
            </a:pPr>
            <a:r>
              <a:rPr lang="es-ES_tradnl" sz="10000" dirty="0" smtClean="0">
                <a:solidFill>
                  <a:schemeClr val="accent2">
                    <a:lumMod val="75000"/>
                  </a:schemeClr>
                </a:solidFill>
                <a:latin typeface="Garamond"/>
                <a:cs typeface="Garamond"/>
              </a:rPr>
              <a:t>Ambiente Limpio</a:t>
            </a:r>
          </a:p>
          <a:p>
            <a:pPr marL="0" marR="0" indent="0" algn="ctr" defTabSz="914400" rtl="0" eaLnBrk="1" fontAlgn="base" latinLnBrk="0" hangingPunct="1">
              <a:lnSpc>
                <a:spcPct val="100000"/>
              </a:lnSpc>
              <a:spcBef>
                <a:spcPct val="0"/>
              </a:spcBef>
              <a:spcAft>
                <a:spcPct val="0"/>
              </a:spcAft>
              <a:buClrTx/>
              <a:buSzTx/>
              <a:buFontTx/>
              <a:buNone/>
              <a:tabLst/>
            </a:pPr>
            <a:r>
              <a:rPr kumimoji="0" lang="es-ES_tradnl" sz="10000" b="0" i="0" u="none" strike="noStrike" cap="none" normalizeH="0" baseline="0" dirty="0" smtClean="0">
                <a:ln>
                  <a:noFill/>
                </a:ln>
                <a:solidFill>
                  <a:schemeClr val="accent2">
                    <a:lumMod val="75000"/>
                  </a:schemeClr>
                </a:solidFill>
                <a:effectLst/>
                <a:latin typeface="Garamond"/>
                <a:ea typeface="ＭＳ Ｐゴシック" charset="0"/>
                <a:cs typeface="Garamond"/>
              </a:rPr>
              <a:t>Cocinar</a:t>
            </a:r>
          </a:p>
          <a:p>
            <a:pPr marL="0" marR="0" indent="0" algn="ctr" defTabSz="914400" rtl="0" eaLnBrk="1" fontAlgn="base" latinLnBrk="0" hangingPunct="1">
              <a:lnSpc>
                <a:spcPct val="100000"/>
              </a:lnSpc>
              <a:spcBef>
                <a:spcPct val="0"/>
              </a:spcBef>
              <a:spcAft>
                <a:spcPct val="0"/>
              </a:spcAft>
              <a:buClrTx/>
              <a:buSzTx/>
              <a:buFontTx/>
              <a:buNone/>
              <a:tabLst/>
            </a:pPr>
            <a:r>
              <a:rPr lang="es-ES_tradnl" sz="10000" dirty="0" smtClean="0">
                <a:solidFill>
                  <a:schemeClr val="accent2">
                    <a:lumMod val="75000"/>
                  </a:schemeClr>
                </a:solidFill>
                <a:latin typeface="Garamond"/>
                <a:cs typeface="Garamond"/>
              </a:rPr>
              <a:t>Bañarse</a:t>
            </a:r>
          </a:p>
          <a:p>
            <a:pPr marL="0" marR="0" indent="0" algn="ctr" defTabSz="914400" rtl="0" eaLnBrk="1" fontAlgn="base" latinLnBrk="0" hangingPunct="1">
              <a:lnSpc>
                <a:spcPct val="100000"/>
              </a:lnSpc>
              <a:spcBef>
                <a:spcPct val="0"/>
              </a:spcBef>
              <a:spcAft>
                <a:spcPct val="0"/>
              </a:spcAft>
              <a:buClrTx/>
              <a:buSzTx/>
              <a:buFontTx/>
              <a:buNone/>
              <a:tabLst/>
            </a:pPr>
            <a:r>
              <a:rPr lang="es-ES_tradnl" sz="10000" dirty="0" smtClean="0">
                <a:solidFill>
                  <a:schemeClr val="accent2">
                    <a:lumMod val="75000"/>
                  </a:schemeClr>
                </a:solidFill>
                <a:latin typeface="Garamond"/>
                <a:ea typeface="ＭＳ Ｐゴシック" charset="0"/>
                <a:cs typeface="Garamond"/>
              </a:rPr>
              <a:t>Reducción</a:t>
            </a:r>
            <a:r>
              <a:rPr kumimoji="0" lang="es-ES_tradnl" sz="10000" b="0" i="0" u="none" strike="noStrike" cap="none" normalizeH="0" baseline="0" dirty="0" smtClean="0">
                <a:ln>
                  <a:noFill/>
                </a:ln>
                <a:solidFill>
                  <a:schemeClr val="accent2">
                    <a:lumMod val="75000"/>
                  </a:schemeClr>
                </a:solidFill>
                <a:effectLst/>
                <a:latin typeface="Garamond"/>
                <a:ea typeface="ＭＳ Ｐゴシック" charset="0"/>
                <a:cs typeface="Garamond"/>
              </a:rPr>
              <a:t> gastos en medicamentos.</a:t>
            </a:r>
            <a:endParaRPr kumimoji="0" lang="es-ES_tradnl" sz="10000" b="0" i="0" u="none" strike="noStrike" cap="none" normalizeH="0" baseline="0" dirty="0">
              <a:ln>
                <a:noFill/>
              </a:ln>
              <a:solidFill>
                <a:schemeClr val="accent2">
                  <a:lumMod val="75000"/>
                </a:schemeClr>
              </a:solidFill>
              <a:effectLst/>
              <a:latin typeface="Garamond"/>
              <a:ea typeface="ＭＳ Ｐゴシック" charset="0"/>
              <a:cs typeface="Garamond"/>
            </a:endParaRPr>
          </a:p>
        </p:txBody>
      </p:sp>
      <p:sp>
        <p:nvSpPr>
          <p:cNvPr id="8" name="Striped Right Arrow 7"/>
          <p:cNvSpPr/>
          <p:nvPr/>
        </p:nvSpPr>
        <p:spPr bwMode="auto">
          <a:xfrm>
            <a:off x="15773400" y="21183600"/>
            <a:ext cx="8458200" cy="5971032"/>
          </a:xfrm>
          <a:prstGeom prst="stripedRightArrow">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9600" b="0" i="0" u="none" strike="noStrike" cap="none" normalizeH="0" baseline="0" dirty="0" smtClean="0">
                <a:ln>
                  <a:noFill/>
                </a:ln>
                <a:solidFill>
                  <a:srgbClr val="008080"/>
                </a:solidFill>
                <a:effectLst/>
                <a:latin typeface="Garamond"/>
                <a:ea typeface="ＭＳ Ｐゴシック" charset="0"/>
                <a:cs typeface="Garamond"/>
              </a:rPr>
              <a:t>Agua</a:t>
            </a:r>
            <a:endParaRPr kumimoji="0" lang="en-US" sz="9600" b="0" i="0" u="none" strike="noStrike" cap="none" normalizeH="0" baseline="0" dirty="0">
              <a:ln>
                <a:noFill/>
              </a:ln>
              <a:solidFill>
                <a:srgbClr val="008080"/>
              </a:solidFill>
              <a:effectLst/>
              <a:latin typeface="Garamond"/>
              <a:ea typeface="ＭＳ Ｐゴシック" charset="0"/>
              <a:cs typeface="Garamond"/>
            </a:endParaRPr>
          </a:p>
        </p:txBody>
      </p:sp>
    </p:spTree>
    <p:extLst>
      <p:ext uri="{BB962C8B-B14F-4D97-AF65-F5344CB8AC3E}">
        <p14:creationId xmlns:p14="http://schemas.microsoft.com/office/powerpoint/2010/main" val="40212718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9800"/>
            <a:ext cx="42786302" cy="4389120"/>
          </a:xfrm>
        </p:spPr>
        <p:txBody>
          <a:bodyPr/>
          <a:lstStyle/>
          <a:p>
            <a:r>
              <a:rPr lang="es-ES_tradnl" dirty="0" smtClean="0">
                <a:ln>
                  <a:solidFill>
                    <a:srgbClr val="D0EE63"/>
                  </a:solidFill>
                </a:ln>
                <a:solidFill>
                  <a:srgbClr val="F67F18"/>
                </a:solidFill>
                <a:latin typeface="Garamond"/>
                <a:cs typeface="Garamond"/>
              </a:rPr>
              <a:t>Afiliaciones</a:t>
            </a:r>
            <a:endParaRPr lang="es-ES_tradnl" dirty="0">
              <a:ln>
                <a:solidFill>
                  <a:srgbClr val="D0EE63"/>
                </a:solidFill>
              </a:ln>
              <a:solidFill>
                <a:srgbClr val="F67F18"/>
              </a:solidFill>
              <a:latin typeface="Garamond"/>
              <a:cs typeface="Garamond"/>
            </a:endParaRPr>
          </a:p>
        </p:txBody>
      </p:sp>
      <p:sp>
        <p:nvSpPr>
          <p:cNvPr id="3" name="Content Placeholder 2"/>
          <p:cNvSpPr>
            <a:spLocks noGrp="1"/>
          </p:cNvSpPr>
          <p:nvPr>
            <p:ph idx="1"/>
          </p:nvPr>
        </p:nvSpPr>
        <p:spPr>
          <a:xfrm>
            <a:off x="2438400" y="7620000"/>
            <a:ext cx="22242649" cy="19180704"/>
          </a:xfrm>
        </p:spPr>
        <p:txBody>
          <a:bodyPr>
            <a:noAutofit/>
          </a:bodyPr>
          <a:lstStyle/>
          <a:p>
            <a:pPr>
              <a:buFont typeface="Courier New"/>
              <a:buChar char="o"/>
            </a:pPr>
            <a:r>
              <a:rPr lang="es-ES_tradnl" sz="10600" dirty="0" smtClean="0">
                <a:solidFill>
                  <a:schemeClr val="accent2">
                    <a:lumMod val="75000"/>
                  </a:schemeClr>
                </a:solidFill>
                <a:latin typeface="Garamond"/>
                <a:cs typeface="Garamond"/>
              </a:rPr>
              <a:t>El biofiltro de arena provoca la preocupación por el acceso a agua segura de otras personas.</a:t>
            </a:r>
          </a:p>
          <a:p>
            <a:pPr marL="0" indent="0">
              <a:buNone/>
            </a:pPr>
            <a:endParaRPr lang="es-ES_tradnl" sz="10600" dirty="0">
              <a:solidFill>
                <a:schemeClr val="accent2">
                  <a:lumMod val="75000"/>
                </a:schemeClr>
              </a:solidFill>
              <a:latin typeface="Garamond"/>
              <a:cs typeface="Garamond"/>
            </a:endParaRPr>
          </a:p>
        </p:txBody>
      </p:sp>
      <p:sp>
        <p:nvSpPr>
          <p:cNvPr id="4" name="Teardrop 3">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sp>
        <p:nvSpPr>
          <p:cNvPr id="6" name="Rectangle 5"/>
          <p:cNvSpPr/>
          <p:nvPr/>
        </p:nvSpPr>
        <p:spPr bwMode="auto">
          <a:xfrm>
            <a:off x="2971800" y="19431000"/>
            <a:ext cx="9220200" cy="9525000"/>
          </a:xfrm>
          <a:prstGeom prst="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s-ES_tradnl" sz="14000" smtClean="0">
              <a:solidFill>
                <a:schemeClr val="accent2">
                  <a:lumMod val="75000"/>
                </a:schemeClr>
              </a:solidFill>
              <a:latin typeface="Garamond"/>
              <a:cs typeface="Garamond"/>
            </a:endParaRPr>
          </a:p>
          <a:p>
            <a:pPr marL="0" marR="0" indent="0" algn="ctr" defTabSz="914400" rtl="0" eaLnBrk="1" fontAlgn="base" latinLnBrk="0" hangingPunct="1">
              <a:lnSpc>
                <a:spcPct val="100000"/>
              </a:lnSpc>
              <a:spcBef>
                <a:spcPct val="0"/>
              </a:spcBef>
              <a:spcAft>
                <a:spcPct val="0"/>
              </a:spcAft>
              <a:buClrTx/>
              <a:buSzTx/>
              <a:buFontTx/>
              <a:buNone/>
              <a:tabLst/>
            </a:pPr>
            <a:r>
              <a:rPr lang="es-ES_tradnl" sz="14000" smtClean="0">
                <a:solidFill>
                  <a:schemeClr val="accent2">
                    <a:lumMod val="75000"/>
                  </a:schemeClr>
                </a:solidFill>
                <a:latin typeface="Garamond"/>
                <a:cs typeface="Garamond"/>
              </a:rPr>
              <a:t>Afiliaciones</a:t>
            </a:r>
            <a:endParaRPr kumimoji="0" lang="es-ES_tradnl" sz="14000" b="0" i="0" u="none" strike="noStrike" cap="none" normalizeH="0" baseline="0" smtClean="0">
              <a:ln>
                <a:noFill/>
              </a:ln>
              <a:solidFill>
                <a:schemeClr val="accent2">
                  <a:lumMod val="75000"/>
                </a:schemeClr>
              </a:solidFill>
              <a:effectLst/>
              <a:latin typeface="Garamond"/>
              <a:cs typeface="Garamond"/>
            </a:endParaRPr>
          </a:p>
          <a:p>
            <a:pPr marL="0" marR="0" indent="0" algn="ctr" defTabSz="914400" rtl="0" eaLnBrk="1" fontAlgn="base" latinLnBrk="0" hangingPunct="1">
              <a:lnSpc>
                <a:spcPct val="100000"/>
              </a:lnSpc>
              <a:spcBef>
                <a:spcPct val="0"/>
              </a:spcBef>
              <a:spcAft>
                <a:spcPct val="0"/>
              </a:spcAft>
              <a:buClrTx/>
              <a:buSzTx/>
              <a:buFontTx/>
              <a:buNone/>
              <a:tabLst/>
            </a:pPr>
            <a:endParaRPr lang="es-ES_tradnl" sz="14000">
              <a:solidFill>
                <a:schemeClr val="accent2">
                  <a:lumMod val="75000"/>
                </a:schemeClr>
              </a:solidFill>
              <a:latin typeface="Garamond"/>
              <a:cs typeface="Garamond"/>
            </a:endParaRPr>
          </a:p>
        </p:txBody>
      </p:sp>
      <p:sp>
        <p:nvSpPr>
          <p:cNvPr id="7" name="Rectangle 6"/>
          <p:cNvSpPr/>
          <p:nvPr/>
        </p:nvSpPr>
        <p:spPr bwMode="auto">
          <a:xfrm>
            <a:off x="24841200" y="20650200"/>
            <a:ext cx="11049000" cy="8763000"/>
          </a:xfrm>
          <a:prstGeom prst="rect">
            <a:avLst/>
          </a:prstGeom>
          <a:ln>
            <a:headEnd type="none" w="med" len="med"/>
            <a:tailEnd type="none" w="med" len="me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_tradnl" sz="10000" dirty="0" smtClean="0">
                <a:solidFill>
                  <a:schemeClr val="accent2">
                    <a:lumMod val="75000"/>
                  </a:schemeClr>
                </a:solidFill>
                <a:latin typeface="Garamond"/>
                <a:ea typeface="ＭＳ Ｐゴシック" charset="0"/>
                <a:cs typeface="Garamond"/>
              </a:rPr>
              <a:t>Compartir el equipo entre familias.</a:t>
            </a:r>
          </a:p>
          <a:p>
            <a:pPr marL="0" marR="0" indent="0" algn="ctr" defTabSz="914400" rtl="0" eaLnBrk="1" fontAlgn="base" latinLnBrk="0" hangingPunct="1">
              <a:lnSpc>
                <a:spcPct val="100000"/>
              </a:lnSpc>
              <a:spcBef>
                <a:spcPct val="0"/>
              </a:spcBef>
              <a:spcAft>
                <a:spcPct val="0"/>
              </a:spcAft>
              <a:buClrTx/>
              <a:buSzTx/>
              <a:buFontTx/>
              <a:buNone/>
              <a:tabLst/>
            </a:pPr>
            <a:r>
              <a:rPr kumimoji="0" lang="es-ES_tradnl" sz="10000" b="0" i="0" u="none" strike="noStrike" cap="none" normalizeH="0" baseline="0" dirty="0" smtClean="0">
                <a:ln>
                  <a:noFill/>
                </a:ln>
                <a:solidFill>
                  <a:schemeClr val="accent2">
                    <a:lumMod val="75000"/>
                  </a:schemeClr>
                </a:solidFill>
                <a:effectLst/>
                <a:latin typeface="Garamond"/>
                <a:ea typeface="ＭＳ Ｐゴシック" charset="0"/>
                <a:cs typeface="Garamond"/>
              </a:rPr>
              <a:t>Ayuda</a:t>
            </a:r>
            <a:r>
              <a:rPr kumimoji="0" lang="es-ES_tradnl" sz="10000" b="0" i="0" u="none" strike="noStrike" cap="none" normalizeH="0" dirty="0" smtClean="0">
                <a:ln>
                  <a:noFill/>
                </a:ln>
                <a:solidFill>
                  <a:schemeClr val="accent2">
                    <a:lumMod val="75000"/>
                  </a:schemeClr>
                </a:solidFill>
                <a:effectLst/>
                <a:latin typeface="Garamond"/>
                <a:ea typeface="ＭＳ Ｐゴシック" charset="0"/>
                <a:cs typeface="Garamond"/>
              </a:rPr>
              <a:t> de los técnicos</a:t>
            </a:r>
          </a:p>
          <a:p>
            <a:pPr marL="0" marR="0" indent="0" algn="ctr" defTabSz="914400" rtl="0" eaLnBrk="1" fontAlgn="base" latinLnBrk="0" hangingPunct="1">
              <a:lnSpc>
                <a:spcPct val="100000"/>
              </a:lnSpc>
              <a:spcBef>
                <a:spcPct val="0"/>
              </a:spcBef>
              <a:spcAft>
                <a:spcPct val="0"/>
              </a:spcAft>
              <a:buClrTx/>
              <a:buSzTx/>
              <a:buFontTx/>
              <a:buNone/>
              <a:tabLst/>
            </a:pPr>
            <a:r>
              <a:rPr lang="es-ES_tradnl" sz="10000" baseline="0" dirty="0" smtClean="0">
                <a:solidFill>
                  <a:schemeClr val="accent2">
                    <a:lumMod val="75000"/>
                  </a:schemeClr>
                </a:solidFill>
                <a:latin typeface="Garamond"/>
                <a:ea typeface="ＭＳ Ｐゴシック" charset="0"/>
                <a:cs typeface="Garamond"/>
              </a:rPr>
              <a:t>Investigaciones</a:t>
            </a:r>
          </a:p>
          <a:p>
            <a:pPr marL="0" marR="0" indent="0" algn="ctr" defTabSz="914400" rtl="0" eaLnBrk="1" fontAlgn="base" latinLnBrk="0" hangingPunct="1">
              <a:lnSpc>
                <a:spcPct val="100000"/>
              </a:lnSpc>
              <a:spcBef>
                <a:spcPct val="0"/>
              </a:spcBef>
              <a:spcAft>
                <a:spcPct val="0"/>
              </a:spcAft>
              <a:buClrTx/>
              <a:buSzTx/>
              <a:buFontTx/>
              <a:buNone/>
              <a:tabLst/>
            </a:pPr>
            <a:r>
              <a:rPr lang="es-ES_tradnl" sz="10000" dirty="0" smtClean="0">
                <a:solidFill>
                  <a:schemeClr val="accent2">
                    <a:lumMod val="75000"/>
                  </a:schemeClr>
                </a:solidFill>
                <a:latin typeface="Garamond"/>
                <a:ea typeface="ＭＳ Ｐゴシック" charset="0"/>
                <a:cs typeface="Garamond"/>
              </a:rPr>
              <a:t>Grupos comunitarios</a:t>
            </a:r>
            <a:endParaRPr kumimoji="0" lang="es-ES_tradnl" sz="10000" b="0" i="0" u="none" strike="noStrike" cap="none" normalizeH="0" baseline="0" dirty="0" smtClean="0">
              <a:ln>
                <a:noFill/>
              </a:ln>
              <a:solidFill>
                <a:schemeClr val="accent2">
                  <a:lumMod val="75000"/>
                </a:schemeClr>
              </a:solidFill>
              <a:effectLst/>
              <a:latin typeface="Garamond"/>
              <a:ea typeface="ＭＳ Ｐゴシック" charset="0"/>
              <a:cs typeface="Garamond"/>
            </a:endParaRPr>
          </a:p>
        </p:txBody>
      </p:sp>
      <p:sp>
        <p:nvSpPr>
          <p:cNvPr id="8" name="Striped Right Arrow 7"/>
          <p:cNvSpPr/>
          <p:nvPr/>
        </p:nvSpPr>
        <p:spPr bwMode="auto">
          <a:xfrm>
            <a:off x="13411200" y="21183600"/>
            <a:ext cx="10820400" cy="5971032"/>
          </a:xfrm>
          <a:prstGeom prst="stripedRightArrow">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0" dirty="0" err="1" smtClean="0">
                <a:solidFill>
                  <a:srgbClr val="008080"/>
                </a:solidFill>
                <a:latin typeface="Garamond"/>
                <a:ea typeface="ＭＳ Ｐゴシック" charset="0"/>
                <a:cs typeface="Garamond"/>
              </a:rPr>
              <a:t>Tratamiento</a:t>
            </a:r>
            <a:r>
              <a:rPr lang="en-US" sz="8000" dirty="0" smtClean="0">
                <a:solidFill>
                  <a:srgbClr val="008080"/>
                </a:solidFill>
                <a:latin typeface="Garamond"/>
                <a:ea typeface="ＭＳ Ｐゴシック" charset="0"/>
                <a:cs typeface="Garamond"/>
              </a:rPr>
              <a:t> al </a:t>
            </a:r>
            <a:r>
              <a:rPr lang="en-US" sz="8000" dirty="0" err="1" smtClean="0">
                <a:solidFill>
                  <a:srgbClr val="008080"/>
                </a:solidFill>
                <a:latin typeface="Garamond"/>
                <a:ea typeface="ＭＳ Ｐゴシック" charset="0"/>
                <a:cs typeface="Garamond"/>
              </a:rPr>
              <a:t>agua</a:t>
            </a:r>
            <a:endParaRPr kumimoji="0" lang="en-US" sz="8000" b="0" i="0" u="none" strike="noStrike" cap="none" normalizeH="0" baseline="0" dirty="0">
              <a:ln>
                <a:noFill/>
              </a:ln>
              <a:solidFill>
                <a:srgbClr val="008080"/>
              </a:solidFill>
              <a:effectLst/>
              <a:latin typeface="Garamond"/>
              <a:ea typeface="ＭＳ Ｐゴシック" charset="0"/>
              <a:cs typeface="Garamond"/>
            </a:endParaRPr>
          </a:p>
        </p:txBody>
      </p:sp>
      <p:pic>
        <p:nvPicPr>
          <p:cNvPr id="9" name="Picture 8" descr="DSC_052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88601" y="6705601"/>
            <a:ext cx="17449800" cy="1160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18543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lgn="ctr" eaLnBrk="1" hangingPunct="1"/>
            <a:r>
              <a:rPr lang="es-PR" dirty="0" smtClean="0">
                <a:solidFill>
                  <a:srgbClr val="F67F18"/>
                </a:solidFill>
                <a:latin typeface="Garamond"/>
                <a:cs typeface="Garamond"/>
              </a:rPr>
              <a:t>Filtración</a:t>
            </a:r>
          </a:p>
        </p:txBody>
      </p:sp>
      <p:sp>
        <p:nvSpPr>
          <p:cNvPr id="7" name="TextBox 6"/>
          <p:cNvSpPr txBox="1"/>
          <p:nvPr/>
        </p:nvSpPr>
        <p:spPr>
          <a:xfrm>
            <a:off x="1447800" y="12115800"/>
            <a:ext cx="21526656" cy="9291774"/>
          </a:xfrm>
          <a:prstGeom prst="rect">
            <a:avLst/>
          </a:prstGeom>
          <a:noFill/>
        </p:spPr>
        <p:txBody>
          <a:bodyPr wrap="square" lIns="438912" tIns="219456" rIns="438912" bIns="219456" rtlCol="0">
            <a:spAutoFit/>
          </a:bodyPr>
          <a:lstStyle/>
          <a:p>
            <a:pPr algn="just"/>
            <a:r>
              <a:rPr lang="en-US" sz="11500" dirty="0" err="1">
                <a:solidFill>
                  <a:schemeClr val="accent2">
                    <a:lumMod val="75000"/>
                  </a:schemeClr>
                </a:solidFill>
                <a:latin typeface="Garamond"/>
                <a:cs typeface="Garamond"/>
              </a:rPr>
              <a:t>Proceso</a:t>
            </a:r>
            <a:r>
              <a:rPr lang="en-US" sz="11500" dirty="0">
                <a:solidFill>
                  <a:schemeClr val="accent2">
                    <a:lumMod val="75000"/>
                  </a:schemeClr>
                </a:solidFill>
                <a:latin typeface="Garamond"/>
                <a:cs typeface="Garamond"/>
              </a:rPr>
              <a:t> </a:t>
            </a:r>
            <a:r>
              <a:rPr lang="en-US" sz="11500" dirty="0" err="1">
                <a:solidFill>
                  <a:schemeClr val="accent2">
                    <a:lumMod val="75000"/>
                  </a:schemeClr>
                </a:solidFill>
                <a:latin typeface="Garamond"/>
                <a:cs typeface="Garamond"/>
              </a:rPr>
              <a:t>que</a:t>
            </a:r>
            <a:r>
              <a:rPr lang="en-US" sz="11500" dirty="0">
                <a:solidFill>
                  <a:schemeClr val="accent2">
                    <a:lumMod val="75000"/>
                  </a:schemeClr>
                </a:solidFill>
                <a:latin typeface="Garamond"/>
                <a:cs typeface="Garamond"/>
              </a:rPr>
              <a:t> se </a:t>
            </a:r>
            <a:r>
              <a:rPr lang="en-US" sz="11500" dirty="0" err="1">
                <a:solidFill>
                  <a:schemeClr val="accent2">
                    <a:lumMod val="75000"/>
                  </a:schemeClr>
                </a:solidFill>
                <a:latin typeface="Garamond"/>
                <a:cs typeface="Garamond"/>
              </a:rPr>
              <a:t>utiliza</a:t>
            </a:r>
            <a:r>
              <a:rPr lang="en-US" sz="11500" dirty="0">
                <a:solidFill>
                  <a:schemeClr val="accent2">
                    <a:lumMod val="75000"/>
                  </a:schemeClr>
                </a:solidFill>
                <a:latin typeface="Garamond"/>
                <a:cs typeface="Garamond"/>
              </a:rPr>
              <a:t> </a:t>
            </a:r>
            <a:r>
              <a:rPr lang="en-US" sz="11500" dirty="0" err="1">
                <a:solidFill>
                  <a:schemeClr val="accent2">
                    <a:lumMod val="75000"/>
                  </a:schemeClr>
                </a:solidFill>
                <a:latin typeface="Garamond"/>
                <a:cs typeface="Garamond"/>
              </a:rPr>
              <a:t>para</a:t>
            </a:r>
            <a:r>
              <a:rPr lang="en-US" sz="11500" dirty="0">
                <a:solidFill>
                  <a:schemeClr val="accent2">
                    <a:lumMod val="75000"/>
                  </a:schemeClr>
                </a:solidFill>
                <a:latin typeface="Garamond"/>
                <a:cs typeface="Garamond"/>
              </a:rPr>
              <a:t> </a:t>
            </a:r>
            <a:r>
              <a:rPr lang="en-US" sz="11500" dirty="0" err="1">
                <a:solidFill>
                  <a:schemeClr val="accent2">
                    <a:lumMod val="75000"/>
                  </a:schemeClr>
                </a:solidFill>
                <a:latin typeface="Garamond"/>
                <a:cs typeface="Garamond"/>
              </a:rPr>
              <a:t>separar</a:t>
            </a:r>
            <a:r>
              <a:rPr lang="en-US" sz="11500" dirty="0">
                <a:solidFill>
                  <a:schemeClr val="accent2">
                    <a:lumMod val="75000"/>
                  </a:schemeClr>
                </a:solidFill>
                <a:latin typeface="Garamond"/>
                <a:cs typeface="Garamond"/>
              </a:rPr>
              <a:t> </a:t>
            </a:r>
            <a:r>
              <a:rPr lang="en-US" sz="11500" dirty="0" err="1">
                <a:solidFill>
                  <a:schemeClr val="accent2">
                    <a:lumMod val="75000"/>
                  </a:schemeClr>
                </a:solidFill>
                <a:latin typeface="Garamond"/>
                <a:cs typeface="Garamond"/>
              </a:rPr>
              <a:t>impurezas</a:t>
            </a:r>
            <a:r>
              <a:rPr lang="en-US" sz="11500" dirty="0">
                <a:solidFill>
                  <a:schemeClr val="accent2">
                    <a:lumMod val="75000"/>
                  </a:schemeClr>
                </a:solidFill>
                <a:latin typeface="Garamond"/>
                <a:cs typeface="Garamond"/>
              </a:rPr>
              <a:t> </a:t>
            </a:r>
            <a:r>
              <a:rPr lang="en-US" sz="11500" dirty="0" err="1">
                <a:solidFill>
                  <a:schemeClr val="accent2">
                    <a:lumMod val="75000"/>
                  </a:schemeClr>
                </a:solidFill>
                <a:latin typeface="Garamond"/>
                <a:cs typeface="Garamond"/>
              </a:rPr>
              <a:t>suspendidas</a:t>
            </a:r>
            <a:r>
              <a:rPr lang="en-US" sz="11500" dirty="0">
                <a:solidFill>
                  <a:schemeClr val="accent2">
                    <a:lumMod val="75000"/>
                  </a:schemeClr>
                </a:solidFill>
                <a:latin typeface="Garamond"/>
                <a:cs typeface="Garamond"/>
              </a:rPr>
              <a:t> o </a:t>
            </a:r>
            <a:r>
              <a:rPr lang="en-US" sz="11500" dirty="0" err="1">
                <a:solidFill>
                  <a:schemeClr val="accent2">
                    <a:lumMod val="75000"/>
                  </a:schemeClr>
                </a:solidFill>
                <a:latin typeface="Garamond"/>
                <a:cs typeface="Garamond"/>
              </a:rPr>
              <a:t>coloidales</a:t>
            </a:r>
            <a:r>
              <a:rPr lang="en-US" sz="11500" dirty="0">
                <a:solidFill>
                  <a:schemeClr val="accent2">
                    <a:lumMod val="75000"/>
                  </a:schemeClr>
                </a:solidFill>
                <a:latin typeface="Garamond"/>
                <a:cs typeface="Garamond"/>
              </a:rPr>
              <a:t> en el </a:t>
            </a:r>
            <a:r>
              <a:rPr lang="en-US" sz="11500" dirty="0" err="1">
                <a:solidFill>
                  <a:schemeClr val="accent2">
                    <a:lumMod val="75000"/>
                  </a:schemeClr>
                </a:solidFill>
                <a:latin typeface="Garamond"/>
                <a:cs typeface="Garamond"/>
              </a:rPr>
              <a:t>agua</a:t>
            </a:r>
            <a:r>
              <a:rPr lang="en-US" sz="11500" dirty="0">
                <a:solidFill>
                  <a:schemeClr val="accent2">
                    <a:lumMod val="75000"/>
                  </a:schemeClr>
                </a:solidFill>
                <a:latin typeface="Garamond"/>
                <a:cs typeface="Garamond"/>
              </a:rPr>
              <a:t> a </a:t>
            </a:r>
            <a:r>
              <a:rPr lang="en-US" sz="11500" dirty="0" err="1">
                <a:solidFill>
                  <a:schemeClr val="accent2">
                    <a:lumMod val="75000"/>
                  </a:schemeClr>
                </a:solidFill>
                <a:latin typeface="Garamond"/>
                <a:cs typeface="Garamond"/>
              </a:rPr>
              <a:t>través</a:t>
            </a:r>
            <a:r>
              <a:rPr lang="en-US" sz="11500" dirty="0">
                <a:solidFill>
                  <a:schemeClr val="accent2">
                    <a:lumMod val="75000"/>
                  </a:schemeClr>
                </a:solidFill>
                <a:latin typeface="Garamond"/>
                <a:cs typeface="Garamond"/>
              </a:rPr>
              <a:t> de un </a:t>
            </a:r>
            <a:r>
              <a:rPr lang="en-US" sz="11500" dirty="0" err="1">
                <a:solidFill>
                  <a:schemeClr val="accent2">
                    <a:lumMod val="75000"/>
                  </a:schemeClr>
                </a:solidFill>
                <a:latin typeface="Garamond"/>
                <a:cs typeface="Garamond"/>
              </a:rPr>
              <a:t>medio</a:t>
            </a:r>
            <a:r>
              <a:rPr lang="en-US" sz="11500" dirty="0">
                <a:solidFill>
                  <a:schemeClr val="accent2">
                    <a:lumMod val="75000"/>
                  </a:schemeClr>
                </a:solidFill>
                <a:latin typeface="Garamond"/>
                <a:cs typeface="Garamond"/>
              </a:rPr>
              <a:t> </a:t>
            </a:r>
            <a:r>
              <a:rPr lang="en-US" sz="11500" dirty="0" err="1">
                <a:solidFill>
                  <a:schemeClr val="accent2">
                    <a:lumMod val="75000"/>
                  </a:schemeClr>
                </a:solidFill>
                <a:latin typeface="Garamond"/>
                <a:cs typeface="Garamond"/>
              </a:rPr>
              <a:t>poroso</a:t>
            </a:r>
            <a:r>
              <a:rPr lang="en-US" sz="11500" dirty="0">
                <a:solidFill>
                  <a:schemeClr val="accent2">
                    <a:lumMod val="75000"/>
                  </a:schemeClr>
                </a:solidFill>
                <a:latin typeface="Garamond"/>
                <a:cs typeface="Garamond"/>
              </a:rPr>
              <a:t> o granular, </a:t>
            </a:r>
            <a:r>
              <a:rPr lang="en-US" sz="11500" dirty="0" err="1">
                <a:solidFill>
                  <a:schemeClr val="accent2">
                    <a:lumMod val="75000"/>
                  </a:schemeClr>
                </a:solidFill>
                <a:latin typeface="Garamond"/>
                <a:cs typeface="Garamond"/>
              </a:rPr>
              <a:t>usualmente</a:t>
            </a:r>
            <a:r>
              <a:rPr lang="en-US" sz="11500" dirty="0">
                <a:solidFill>
                  <a:schemeClr val="accent2">
                    <a:lumMod val="75000"/>
                  </a:schemeClr>
                </a:solidFill>
                <a:latin typeface="Garamond"/>
                <a:cs typeface="Garamond"/>
              </a:rPr>
              <a:t> </a:t>
            </a:r>
            <a:r>
              <a:rPr lang="en-US" sz="11500" dirty="0" err="1">
                <a:solidFill>
                  <a:schemeClr val="accent2">
                    <a:lumMod val="75000"/>
                  </a:schemeClr>
                </a:solidFill>
                <a:latin typeface="Garamond"/>
                <a:cs typeface="Garamond"/>
              </a:rPr>
              <a:t>lechos</a:t>
            </a:r>
            <a:r>
              <a:rPr lang="en-US" sz="11500" dirty="0">
                <a:solidFill>
                  <a:schemeClr val="accent2">
                    <a:lumMod val="75000"/>
                  </a:schemeClr>
                </a:solidFill>
                <a:latin typeface="Garamond"/>
                <a:cs typeface="Garamond"/>
              </a:rPr>
              <a:t> de arena.</a:t>
            </a:r>
          </a:p>
        </p:txBody>
      </p:sp>
      <p:pic>
        <p:nvPicPr>
          <p:cNvPr id="4" name="Picture 2" descr="D:\Users\Pedro\Desktop\scan0001.jpg"/>
          <p:cNvPicPr>
            <a:picLocks noChangeAspect="1" noChangeArrowheads="1"/>
          </p:cNvPicPr>
          <p:nvPr/>
        </p:nvPicPr>
        <p:blipFill>
          <a:blip r:embed="rId2" cstate="print"/>
          <a:srcRect/>
          <a:stretch>
            <a:fillRect/>
          </a:stretch>
        </p:blipFill>
        <p:spPr bwMode="auto">
          <a:xfrm>
            <a:off x="23622000" y="9677400"/>
            <a:ext cx="15704698" cy="14675705"/>
          </a:xfrm>
          <a:prstGeom prst="rect">
            <a:avLst/>
          </a:prstGeom>
          <a:noFill/>
        </p:spPr>
      </p:pic>
      <p:sp>
        <p:nvSpPr>
          <p:cNvPr id="5" name="Teardrop 4">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spTree>
    <p:extLst>
      <p:ext uri="{BB962C8B-B14F-4D97-AF65-F5344CB8AC3E}">
        <p14:creationId xmlns:p14="http://schemas.microsoft.com/office/powerpoint/2010/main" val="2580664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9800"/>
            <a:ext cx="42786302" cy="4389120"/>
          </a:xfrm>
        </p:spPr>
        <p:txBody>
          <a:bodyPr/>
          <a:lstStyle/>
          <a:p>
            <a:r>
              <a:rPr lang="es-ES_tradnl" dirty="0" smtClean="0">
                <a:ln>
                  <a:solidFill>
                    <a:srgbClr val="D0EE63"/>
                  </a:solidFill>
                </a:ln>
                <a:solidFill>
                  <a:srgbClr val="F67F18"/>
                </a:solidFill>
                <a:latin typeface="Garamond"/>
                <a:cs typeface="Garamond"/>
              </a:rPr>
              <a:t>Otras especies</a:t>
            </a:r>
            <a:endParaRPr lang="es-ES_tradnl" dirty="0">
              <a:ln>
                <a:solidFill>
                  <a:srgbClr val="D0EE63"/>
                </a:solidFill>
              </a:ln>
              <a:solidFill>
                <a:srgbClr val="F67F18"/>
              </a:solidFill>
              <a:latin typeface="Garamond"/>
              <a:cs typeface="Garamond"/>
            </a:endParaRPr>
          </a:p>
        </p:txBody>
      </p:sp>
      <p:sp>
        <p:nvSpPr>
          <p:cNvPr id="3" name="Content Placeholder 2"/>
          <p:cNvSpPr>
            <a:spLocks noGrp="1"/>
          </p:cNvSpPr>
          <p:nvPr>
            <p:ph idx="1"/>
          </p:nvPr>
        </p:nvSpPr>
        <p:spPr>
          <a:xfrm>
            <a:off x="2438400" y="7620000"/>
            <a:ext cx="22242649" cy="19180704"/>
          </a:xfrm>
        </p:spPr>
        <p:txBody>
          <a:bodyPr>
            <a:noAutofit/>
          </a:bodyPr>
          <a:lstStyle/>
          <a:p>
            <a:pPr algn="just">
              <a:buFont typeface="Courier New"/>
              <a:buChar char="o"/>
            </a:pPr>
            <a:r>
              <a:rPr lang="es-ES_tradnl" sz="10600" dirty="0" smtClean="0">
                <a:solidFill>
                  <a:schemeClr val="accent2">
                    <a:lumMod val="75000"/>
                  </a:schemeClr>
                </a:solidFill>
                <a:latin typeface="Garamond"/>
                <a:cs typeface="Garamond"/>
              </a:rPr>
              <a:t>El biofiltro de arena esta construido mayormente con materiales </a:t>
            </a:r>
            <a:r>
              <a:rPr lang="es-ES_tradnl" sz="10600" dirty="0" err="1" smtClean="0">
                <a:solidFill>
                  <a:schemeClr val="accent2">
                    <a:lumMod val="75000"/>
                  </a:schemeClr>
                </a:solidFill>
                <a:latin typeface="Garamond"/>
                <a:cs typeface="Garamond"/>
              </a:rPr>
              <a:t>ecoamigables</a:t>
            </a:r>
            <a:r>
              <a:rPr lang="es-ES_tradnl" sz="10600" dirty="0" smtClean="0">
                <a:solidFill>
                  <a:schemeClr val="accent2">
                    <a:lumMod val="75000"/>
                  </a:schemeClr>
                </a:solidFill>
                <a:latin typeface="Garamond"/>
                <a:cs typeface="Garamond"/>
              </a:rPr>
              <a:t>, que no afectan la </a:t>
            </a:r>
            <a:r>
              <a:rPr lang="es-ES_tradnl" sz="10600" dirty="0" err="1" smtClean="0">
                <a:solidFill>
                  <a:schemeClr val="accent2">
                    <a:lumMod val="75000"/>
                  </a:schemeClr>
                </a:solidFill>
                <a:latin typeface="Garamond"/>
                <a:cs typeface="Garamond"/>
              </a:rPr>
              <a:t>natraleza</a:t>
            </a:r>
            <a:r>
              <a:rPr lang="es-ES_tradnl" sz="10600" dirty="0" smtClean="0">
                <a:solidFill>
                  <a:schemeClr val="accent2">
                    <a:lumMod val="75000"/>
                  </a:schemeClr>
                </a:solidFill>
                <a:latin typeface="Garamond"/>
                <a:cs typeface="Garamond"/>
              </a:rPr>
              <a:t> ni generan productos que puedan afectar la vida de otros animales ni causar </a:t>
            </a:r>
            <a:r>
              <a:rPr lang="es-ES_tradnl" sz="10600" dirty="0" err="1" smtClean="0">
                <a:solidFill>
                  <a:schemeClr val="accent2">
                    <a:lumMod val="75000"/>
                  </a:schemeClr>
                </a:solidFill>
                <a:latin typeface="Garamond"/>
                <a:cs typeface="Garamond"/>
              </a:rPr>
              <a:t>contaminacion</a:t>
            </a:r>
            <a:r>
              <a:rPr lang="es-ES_tradnl" sz="10600" dirty="0" smtClean="0">
                <a:solidFill>
                  <a:schemeClr val="accent2">
                    <a:lumMod val="75000"/>
                  </a:schemeClr>
                </a:solidFill>
                <a:latin typeface="Garamond"/>
                <a:cs typeface="Garamond"/>
              </a:rPr>
              <a:t> .</a:t>
            </a:r>
          </a:p>
          <a:p>
            <a:pPr marL="0" indent="0">
              <a:buNone/>
            </a:pPr>
            <a:endParaRPr lang="es-ES_tradnl" sz="10600" dirty="0">
              <a:solidFill>
                <a:schemeClr val="accent2">
                  <a:lumMod val="75000"/>
                </a:schemeClr>
              </a:solidFill>
              <a:latin typeface="Garamond"/>
              <a:cs typeface="Garamond"/>
            </a:endParaRPr>
          </a:p>
        </p:txBody>
      </p:sp>
      <p:sp>
        <p:nvSpPr>
          <p:cNvPr id="4" name="Teardrop 3">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sp>
        <p:nvSpPr>
          <p:cNvPr id="6" name="Rectangle 5"/>
          <p:cNvSpPr/>
          <p:nvPr/>
        </p:nvSpPr>
        <p:spPr bwMode="auto">
          <a:xfrm>
            <a:off x="2590800" y="19735800"/>
            <a:ext cx="9220200" cy="9525000"/>
          </a:xfrm>
          <a:prstGeom prst="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4000" dirty="0" smtClean="0">
              <a:solidFill>
                <a:schemeClr val="tx1"/>
              </a:solidFill>
              <a:latin typeface="Garamond"/>
              <a:cs typeface="Garamond"/>
            </a:endParaRPr>
          </a:p>
          <a:p>
            <a:pPr marL="0" marR="0" indent="0" algn="ctr" defTabSz="914400" rtl="0" eaLnBrk="1" fontAlgn="base" latinLnBrk="0" hangingPunct="1">
              <a:lnSpc>
                <a:spcPct val="100000"/>
              </a:lnSpc>
              <a:spcBef>
                <a:spcPct val="0"/>
              </a:spcBef>
              <a:spcAft>
                <a:spcPct val="0"/>
              </a:spcAft>
              <a:buClrTx/>
              <a:buSzTx/>
              <a:buFontTx/>
              <a:buNone/>
              <a:tabLst/>
            </a:pPr>
            <a:r>
              <a:rPr lang="en-US" sz="14000" dirty="0" smtClean="0">
                <a:solidFill>
                  <a:srgbClr val="554E43"/>
                </a:solidFill>
                <a:latin typeface="Garamond"/>
                <a:cs typeface="Garamond"/>
              </a:rPr>
              <a:t>Otras </a:t>
            </a:r>
            <a:r>
              <a:rPr lang="en-US" sz="14000" dirty="0" err="1" smtClean="0">
                <a:solidFill>
                  <a:srgbClr val="554E43"/>
                </a:solidFill>
                <a:latin typeface="Garamond"/>
                <a:cs typeface="Garamond"/>
              </a:rPr>
              <a:t>epecies</a:t>
            </a:r>
            <a:endParaRPr lang="en-US" sz="14000" dirty="0">
              <a:solidFill>
                <a:srgbClr val="554E43"/>
              </a:solidFill>
              <a:latin typeface="Garamond"/>
              <a:cs typeface="Garamond"/>
            </a:endParaRPr>
          </a:p>
        </p:txBody>
      </p:sp>
      <p:sp>
        <p:nvSpPr>
          <p:cNvPr id="7" name="Rectangle 6"/>
          <p:cNvSpPr/>
          <p:nvPr/>
        </p:nvSpPr>
        <p:spPr bwMode="auto">
          <a:xfrm>
            <a:off x="24307800" y="19583400"/>
            <a:ext cx="11049000" cy="9525000"/>
          </a:xfrm>
          <a:prstGeom prst="rect">
            <a:avLst/>
          </a:prstGeom>
          <a:ln>
            <a:headEnd type="none" w="med" len="med"/>
            <a:tailEnd type="none" w="med" len="me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0" dirty="0" err="1" smtClean="0">
                <a:solidFill>
                  <a:schemeClr val="accent2">
                    <a:lumMod val="75000"/>
                  </a:schemeClr>
                </a:solidFill>
                <a:latin typeface="Garamond"/>
                <a:ea typeface="ＭＳ Ｐゴシック" charset="0"/>
                <a:cs typeface="Garamond"/>
              </a:rPr>
              <a:t>Uso</a:t>
            </a:r>
            <a:r>
              <a:rPr lang="en-US" sz="10000" dirty="0" smtClean="0">
                <a:solidFill>
                  <a:schemeClr val="accent2">
                    <a:lumMod val="75000"/>
                  </a:schemeClr>
                </a:solidFill>
                <a:latin typeface="Garamond"/>
                <a:ea typeface="ＭＳ Ｐゴシック" charset="0"/>
                <a:cs typeface="Garamond"/>
              </a:rPr>
              <a:t> de </a:t>
            </a:r>
            <a:r>
              <a:rPr lang="en-US" sz="10000" dirty="0" err="1" smtClean="0">
                <a:solidFill>
                  <a:schemeClr val="accent2">
                    <a:lumMod val="75000"/>
                  </a:schemeClr>
                </a:solidFill>
                <a:latin typeface="Garamond"/>
                <a:ea typeface="ＭＳ Ｐゴシック" charset="0"/>
                <a:cs typeface="Garamond"/>
              </a:rPr>
              <a:t>materiales</a:t>
            </a:r>
            <a:r>
              <a:rPr lang="en-US" sz="10000" dirty="0" smtClean="0">
                <a:solidFill>
                  <a:schemeClr val="accent2">
                    <a:lumMod val="75000"/>
                  </a:schemeClr>
                </a:solidFill>
                <a:latin typeface="Garamond"/>
                <a:ea typeface="ＭＳ Ｐゴシック" charset="0"/>
                <a:cs typeface="Garamond"/>
              </a:rPr>
              <a:t> </a:t>
            </a:r>
            <a:r>
              <a:rPr lang="en-US" sz="10000" dirty="0" err="1" smtClean="0">
                <a:solidFill>
                  <a:schemeClr val="accent2">
                    <a:lumMod val="75000"/>
                  </a:schemeClr>
                </a:solidFill>
                <a:latin typeface="Garamond"/>
                <a:ea typeface="ＭＳ Ｐゴシック" charset="0"/>
                <a:cs typeface="Garamond"/>
              </a:rPr>
              <a:t>naturales</a:t>
            </a:r>
            <a:r>
              <a:rPr lang="en-US" sz="10000" dirty="0" smtClean="0">
                <a:solidFill>
                  <a:schemeClr val="accent2">
                    <a:lumMod val="75000"/>
                  </a:schemeClr>
                </a:solidFill>
                <a:latin typeface="Garamond"/>
                <a:ea typeface="ＭＳ Ｐゴシック" charset="0"/>
                <a:cs typeface="Garamond"/>
              </a:rPr>
              <a: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0000" b="0" i="0" u="none" strike="noStrike" cap="none" normalizeH="0" dirty="0" smtClean="0">
                <a:ln>
                  <a:noFill/>
                </a:ln>
                <a:solidFill>
                  <a:schemeClr val="accent2">
                    <a:lumMod val="75000"/>
                  </a:schemeClr>
                </a:solidFill>
                <a:effectLst/>
                <a:latin typeface="Garamond"/>
                <a:ea typeface="ＭＳ Ｐゴシック" charset="0"/>
                <a:cs typeface="Garamond"/>
              </a:rPr>
              <a:t>Vida </a:t>
            </a:r>
            <a:r>
              <a:rPr kumimoji="0" lang="en-US" sz="10000" b="0" i="0" u="none" strike="noStrike" cap="none" normalizeH="0" dirty="0" err="1" smtClean="0">
                <a:ln>
                  <a:noFill/>
                </a:ln>
                <a:solidFill>
                  <a:schemeClr val="accent2">
                    <a:lumMod val="75000"/>
                  </a:schemeClr>
                </a:solidFill>
                <a:effectLst/>
                <a:latin typeface="Garamond"/>
                <a:ea typeface="ＭＳ Ｐゴシック" charset="0"/>
                <a:cs typeface="Garamond"/>
              </a:rPr>
              <a:t>util</a:t>
            </a:r>
            <a:r>
              <a:rPr kumimoji="0" lang="en-US" sz="10000" b="0" i="0" u="none" strike="noStrike" cap="none" normalizeH="0" dirty="0" smtClean="0">
                <a:ln>
                  <a:noFill/>
                </a:ln>
                <a:solidFill>
                  <a:schemeClr val="accent2">
                    <a:lumMod val="75000"/>
                  </a:schemeClr>
                </a:solidFill>
                <a:effectLst/>
                <a:latin typeface="Garamond"/>
                <a:ea typeface="ＭＳ Ｐゴシック" charset="0"/>
                <a:cs typeface="Garamond"/>
              </a:rPr>
              <a:t> de </a:t>
            </a:r>
            <a:r>
              <a:rPr kumimoji="0" lang="en-US" sz="10000" b="0" i="0" u="none" strike="noStrike" cap="none" normalizeH="0" dirty="0" err="1" smtClean="0">
                <a:ln>
                  <a:noFill/>
                </a:ln>
                <a:solidFill>
                  <a:schemeClr val="accent2">
                    <a:lumMod val="75000"/>
                  </a:schemeClr>
                </a:solidFill>
                <a:effectLst/>
                <a:latin typeface="Garamond"/>
                <a:ea typeface="ＭＳ Ｐゴシック" charset="0"/>
                <a:cs typeface="Garamond"/>
              </a:rPr>
              <a:t>mås</a:t>
            </a:r>
            <a:r>
              <a:rPr kumimoji="0" lang="en-US" sz="10000" b="0" i="0" u="none" strike="noStrike" cap="none" normalizeH="0" dirty="0" smtClean="0">
                <a:ln>
                  <a:noFill/>
                </a:ln>
                <a:solidFill>
                  <a:schemeClr val="accent2">
                    <a:lumMod val="75000"/>
                  </a:schemeClr>
                </a:solidFill>
                <a:effectLst/>
                <a:latin typeface="Garamond"/>
                <a:ea typeface="ＭＳ Ｐゴシック" charset="0"/>
                <a:cs typeface="Garamond"/>
              </a:rPr>
              <a:t> de 10 </a:t>
            </a:r>
            <a:r>
              <a:rPr kumimoji="0" lang="en-US" sz="10000" b="0" i="0" u="none" strike="noStrike" cap="none" normalizeH="0" dirty="0" err="1" smtClean="0">
                <a:ln>
                  <a:noFill/>
                </a:ln>
                <a:solidFill>
                  <a:schemeClr val="accent2">
                    <a:lumMod val="75000"/>
                  </a:schemeClr>
                </a:solidFill>
                <a:effectLst/>
                <a:latin typeface="Garamond"/>
                <a:ea typeface="ＭＳ Ｐゴシック" charset="0"/>
                <a:cs typeface="Garamond"/>
              </a:rPr>
              <a:t>años</a:t>
            </a:r>
            <a:r>
              <a:rPr kumimoji="0" lang="en-US" sz="10000" b="0" i="0" u="none" strike="noStrike" cap="none" normalizeH="0" dirty="0" smtClean="0">
                <a:ln>
                  <a:noFill/>
                </a:ln>
                <a:solidFill>
                  <a:schemeClr val="accent2">
                    <a:lumMod val="75000"/>
                  </a:schemeClr>
                </a:solidFill>
                <a:effectLst/>
                <a:latin typeface="Garamond"/>
                <a:ea typeface="ＭＳ Ｐゴシック" charset="0"/>
                <a:cs typeface="Garamond"/>
              </a:rPr>
              <a:t>. </a:t>
            </a:r>
          </a:p>
          <a:p>
            <a:pPr marL="0" marR="0" indent="0" algn="ctr" defTabSz="914400" rtl="0" eaLnBrk="1" fontAlgn="base" latinLnBrk="0" hangingPunct="1">
              <a:lnSpc>
                <a:spcPct val="100000"/>
              </a:lnSpc>
              <a:spcBef>
                <a:spcPct val="0"/>
              </a:spcBef>
              <a:spcAft>
                <a:spcPct val="0"/>
              </a:spcAft>
              <a:buClrTx/>
              <a:buSzTx/>
              <a:buFontTx/>
              <a:buNone/>
              <a:tabLst/>
            </a:pPr>
            <a:r>
              <a:rPr lang="en-US" sz="10000" b="1" dirty="0" smtClean="0">
                <a:solidFill>
                  <a:schemeClr val="accent2">
                    <a:lumMod val="75000"/>
                  </a:schemeClr>
                </a:solidFill>
                <a:latin typeface="Garamond"/>
                <a:ea typeface="ＭＳ Ｐゴシック" charset="0"/>
                <a:cs typeface="Garamond"/>
              </a:rPr>
              <a:t>Re-</a:t>
            </a:r>
            <a:r>
              <a:rPr lang="en-US" sz="10000" b="1" dirty="0" err="1" smtClean="0">
                <a:solidFill>
                  <a:schemeClr val="accent2">
                    <a:lumMod val="75000"/>
                  </a:schemeClr>
                </a:solidFill>
                <a:latin typeface="Garamond"/>
                <a:ea typeface="ＭＳ Ｐゴシック" charset="0"/>
                <a:cs typeface="Garamond"/>
              </a:rPr>
              <a:t>utilizacion</a:t>
            </a:r>
            <a:r>
              <a:rPr lang="en-US" sz="10000" b="1" dirty="0" smtClean="0">
                <a:solidFill>
                  <a:schemeClr val="accent2">
                    <a:lumMod val="75000"/>
                  </a:schemeClr>
                </a:solidFill>
                <a:latin typeface="Garamond"/>
                <a:ea typeface="ＭＳ Ｐゴシック" charset="0"/>
                <a:cs typeface="Garamond"/>
              </a:rPr>
              <a:t> de los </a:t>
            </a:r>
            <a:r>
              <a:rPr lang="en-US" sz="10000" b="1" dirty="0" err="1" smtClean="0">
                <a:solidFill>
                  <a:schemeClr val="accent2">
                    <a:lumMod val="75000"/>
                  </a:schemeClr>
                </a:solidFill>
                <a:latin typeface="Garamond"/>
                <a:ea typeface="ＭＳ Ｐゴシック" charset="0"/>
                <a:cs typeface="Garamond"/>
              </a:rPr>
              <a:t>materiales</a:t>
            </a:r>
            <a:r>
              <a:rPr lang="en-US" sz="10000" b="1" dirty="0" smtClean="0">
                <a:solidFill>
                  <a:schemeClr val="accent2">
                    <a:lumMod val="75000"/>
                  </a:schemeClr>
                </a:solidFill>
                <a:latin typeface="Garamond"/>
                <a:ea typeface="ＭＳ Ｐゴシック" charset="0"/>
                <a:cs typeface="Garamond"/>
              </a:rPr>
              <a:t>.</a:t>
            </a:r>
            <a:endParaRPr kumimoji="0" lang="en-US" sz="10000" b="1" i="0" u="none" strike="noStrike" cap="none" normalizeH="0" dirty="0" smtClean="0">
              <a:ln>
                <a:noFill/>
              </a:ln>
              <a:solidFill>
                <a:schemeClr val="accent2">
                  <a:lumMod val="75000"/>
                </a:schemeClr>
              </a:solidFill>
              <a:effectLst/>
              <a:latin typeface="Garamond"/>
              <a:ea typeface="ＭＳ Ｐゴシック" charset="0"/>
              <a:cs typeface="Garamond"/>
            </a:endParaRPr>
          </a:p>
        </p:txBody>
      </p:sp>
      <p:sp>
        <p:nvSpPr>
          <p:cNvPr id="8" name="Striped Right Arrow 7"/>
          <p:cNvSpPr/>
          <p:nvPr/>
        </p:nvSpPr>
        <p:spPr bwMode="auto">
          <a:xfrm>
            <a:off x="12496800" y="21183600"/>
            <a:ext cx="11734800" cy="5971032"/>
          </a:xfrm>
          <a:prstGeom prst="stripedRightArrow">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0" dirty="0" err="1" smtClean="0">
                <a:solidFill>
                  <a:srgbClr val="008080"/>
                </a:solidFill>
                <a:latin typeface="Garamond"/>
                <a:ea typeface="ＭＳ Ｐゴシック" charset="0"/>
                <a:cs typeface="Garamond"/>
              </a:rPr>
              <a:t>Componentes</a:t>
            </a:r>
            <a:r>
              <a:rPr lang="en-US" sz="8000" dirty="0" smtClean="0">
                <a:solidFill>
                  <a:srgbClr val="008080"/>
                </a:solidFill>
                <a:latin typeface="Garamond"/>
                <a:ea typeface="ＭＳ Ｐゴシック" charset="0"/>
                <a:cs typeface="Garamond"/>
              </a:rPr>
              <a:t> del </a:t>
            </a:r>
            <a:r>
              <a:rPr lang="en-US" sz="8000" dirty="0" err="1" smtClean="0">
                <a:solidFill>
                  <a:srgbClr val="008080"/>
                </a:solidFill>
                <a:latin typeface="Garamond"/>
                <a:ea typeface="ＭＳ Ｐゴシック" charset="0"/>
                <a:cs typeface="Garamond"/>
              </a:rPr>
              <a:t>biofiltro</a:t>
            </a:r>
            <a:r>
              <a:rPr lang="en-US" sz="8000" dirty="0" smtClean="0">
                <a:solidFill>
                  <a:srgbClr val="008080"/>
                </a:solidFill>
                <a:latin typeface="Garamond"/>
                <a:ea typeface="ＭＳ Ｐゴシック" charset="0"/>
                <a:cs typeface="Garamond"/>
              </a:rPr>
              <a:t> de arena</a:t>
            </a:r>
            <a:endParaRPr kumimoji="0" lang="en-US" sz="8000" b="0" i="0" u="none" strike="noStrike" cap="none" normalizeH="0" baseline="0" dirty="0">
              <a:ln>
                <a:noFill/>
              </a:ln>
              <a:solidFill>
                <a:srgbClr val="008080"/>
              </a:solidFill>
              <a:effectLst/>
              <a:latin typeface="Garamond"/>
              <a:ea typeface="ＭＳ Ｐゴシック" charset="0"/>
              <a:cs typeface="Garamond"/>
            </a:endParaRPr>
          </a:p>
        </p:txBody>
      </p:sp>
      <p:pic>
        <p:nvPicPr>
          <p:cNvPr id="5" name="Picture 4" descr="SAPWII-bio-sand-water-filters-image-from-SAPWII.org_.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0" y="7772400"/>
            <a:ext cx="16890746" cy="10925832"/>
          </a:xfrm>
          <a:prstGeom prst="rect">
            <a:avLst/>
          </a:prstGeom>
        </p:spPr>
      </p:pic>
    </p:spTree>
    <p:extLst>
      <p:ext uri="{BB962C8B-B14F-4D97-AF65-F5344CB8AC3E}">
        <p14:creationId xmlns:p14="http://schemas.microsoft.com/office/powerpoint/2010/main" val="10475923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9800"/>
            <a:ext cx="42786302" cy="4389120"/>
          </a:xfrm>
        </p:spPr>
        <p:txBody>
          <a:bodyPr/>
          <a:lstStyle/>
          <a:p>
            <a:r>
              <a:rPr lang="es-ES_tradnl" dirty="0" smtClean="0">
                <a:ln>
                  <a:solidFill>
                    <a:srgbClr val="D0EE63"/>
                  </a:solidFill>
                </a:ln>
                <a:solidFill>
                  <a:srgbClr val="F67F18"/>
                </a:solidFill>
                <a:latin typeface="Garamond"/>
                <a:cs typeface="Garamond"/>
              </a:rPr>
              <a:t>Control sobre el ambiente</a:t>
            </a:r>
            <a:endParaRPr lang="es-ES_tradnl" dirty="0">
              <a:ln>
                <a:solidFill>
                  <a:srgbClr val="D0EE63"/>
                </a:solidFill>
              </a:ln>
              <a:solidFill>
                <a:srgbClr val="F67F18"/>
              </a:solidFill>
              <a:latin typeface="Garamond"/>
              <a:cs typeface="Garamond"/>
            </a:endParaRPr>
          </a:p>
        </p:txBody>
      </p:sp>
      <p:sp>
        <p:nvSpPr>
          <p:cNvPr id="3" name="Content Placeholder 2"/>
          <p:cNvSpPr>
            <a:spLocks noGrp="1"/>
          </p:cNvSpPr>
          <p:nvPr>
            <p:ph idx="1"/>
          </p:nvPr>
        </p:nvSpPr>
        <p:spPr>
          <a:xfrm>
            <a:off x="2438400" y="7620000"/>
            <a:ext cx="35661600" cy="8915400"/>
          </a:xfrm>
        </p:spPr>
        <p:txBody>
          <a:bodyPr>
            <a:noAutofit/>
          </a:bodyPr>
          <a:lstStyle/>
          <a:p>
            <a:pPr algn="just">
              <a:buFont typeface="Courier New"/>
              <a:buChar char="o"/>
            </a:pPr>
            <a:r>
              <a:rPr lang="es-ES_tradnl" sz="10600" dirty="0" smtClean="0">
                <a:solidFill>
                  <a:schemeClr val="accent2">
                    <a:lumMod val="75000"/>
                  </a:schemeClr>
                </a:solidFill>
                <a:latin typeface="Garamond"/>
                <a:cs typeface="Garamond"/>
              </a:rPr>
              <a:t>El biofiltro de arena desarrolla el deseo de mantener en buenas condiciones y en un estado funcional lo propio.</a:t>
            </a:r>
          </a:p>
          <a:p>
            <a:pPr marL="0" indent="0">
              <a:buNone/>
            </a:pPr>
            <a:endParaRPr lang="es-ES_tradnl" sz="10600" dirty="0">
              <a:solidFill>
                <a:schemeClr val="accent2">
                  <a:lumMod val="75000"/>
                </a:schemeClr>
              </a:solidFill>
              <a:latin typeface="Garamond"/>
              <a:cs typeface="Garamond"/>
            </a:endParaRPr>
          </a:p>
        </p:txBody>
      </p:sp>
      <p:sp>
        <p:nvSpPr>
          <p:cNvPr id="4" name="Teardrop 3">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sp>
        <p:nvSpPr>
          <p:cNvPr id="6" name="Rectangle 5"/>
          <p:cNvSpPr/>
          <p:nvPr/>
        </p:nvSpPr>
        <p:spPr bwMode="auto">
          <a:xfrm>
            <a:off x="4953000" y="13868400"/>
            <a:ext cx="11353800" cy="11582400"/>
          </a:xfrm>
          <a:prstGeom prst="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4000" dirty="0" smtClean="0">
              <a:solidFill>
                <a:schemeClr val="tx1"/>
              </a:solidFill>
              <a:latin typeface="Garamond"/>
              <a:cs typeface="Garamond"/>
            </a:endParaRPr>
          </a:p>
          <a:p>
            <a:pPr marL="0" marR="0" indent="0" algn="ctr" defTabSz="914400" rtl="0" eaLnBrk="1" fontAlgn="base" latinLnBrk="0" hangingPunct="1">
              <a:lnSpc>
                <a:spcPct val="100000"/>
              </a:lnSpc>
              <a:spcBef>
                <a:spcPct val="0"/>
              </a:spcBef>
              <a:spcAft>
                <a:spcPct val="0"/>
              </a:spcAft>
              <a:buClrTx/>
              <a:buSzTx/>
              <a:buFontTx/>
              <a:buNone/>
              <a:tabLst/>
            </a:pPr>
            <a:r>
              <a:rPr lang="en-US" sz="14000" dirty="0" smtClean="0">
                <a:solidFill>
                  <a:srgbClr val="554E43"/>
                </a:solidFill>
                <a:latin typeface="Garamond"/>
                <a:cs typeface="Garamond"/>
              </a:rPr>
              <a:t>Control </a:t>
            </a:r>
            <a:r>
              <a:rPr lang="en-US" sz="14000" dirty="0" err="1" smtClean="0">
                <a:solidFill>
                  <a:srgbClr val="554E43"/>
                </a:solidFill>
                <a:latin typeface="Garamond"/>
                <a:cs typeface="Garamond"/>
              </a:rPr>
              <a:t>sobre</a:t>
            </a:r>
            <a:r>
              <a:rPr lang="en-US" sz="14000" dirty="0" smtClean="0">
                <a:solidFill>
                  <a:srgbClr val="554E43"/>
                </a:solidFill>
                <a:latin typeface="Garamond"/>
                <a:cs typeface="Garamond"/>
              </a:rPr>
              <a:t> el </a:t>
            </a:r>
            <a:r>
              <a:rPr lang="en-US" sz="14000" dirty="0" err="1" smtClean="0">
                <a:solidFill>
                  <a:srgbClr val="554E43"/>
                </a:solidFill>
                <a:latin typeface="Garamond"/>
                <a:cs typeface="Garamond"/>
              </a:rPr>
              <a:t>ambiente</a:t>
            </a:r>
            <a:r>
              <a:rPr lang="en-US" sz="14000" dirty="0" smtClean="0">
                <a:solidFill>
                  <a:srgbClr val="554E43"/>
                </a:solidFill>
                <a:latin typeface="Garamond"/>
                <a:cs typeface="Garamond"/>
              </a:rPr>
              <a:t> (Material)</a:t>
            </a:r>
            <a:endParaRPr lang="en-US" sz="14000" dirty="0">
              <a:solidFill>
                <a:srgbClr val="554E43"/>
              </a:solidFill>
              <a:latin typeface="Garamond"/>
              <a:cs typeface="Garamond"/>
            </a:endParaRPr>
          </a:p>
        </p:txBody>
      </p:sp>
      <p:sp>
        <p:nvSpPr>
          <p:cNvPr id="7" name="Rectangle 6"/>
          <p:cNvSpPr/>
          <p:nvPr/>
        </p:nvSpPr>
        <p:spPr bwMode="auto">
          <a:xfrm>
            <a:off x="28270200" y="14020800"/>
            <a:ext cx="11049000" cy="10744200"/>
          </a:xfrm>
          <a:prstGeom prst="rect">
            <a:avLst/>
          </a:prstGeom>
          <a:ln>
            <a:headEnd type="none" w="med" len="med"/>
            <a:tailEnd type="none" w="med" len="me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0" dirty="0" err="1" smtClean="0">
                <a:solidFill>
                  <a:schemeClr val="accent2">
                    <a:lumMod val="75000"/>
                  </a:schemeClr>
                </a:solidFill>
                <a:latin typeface="Garamond"/>
                <a:ea typeface="ＭＳ Ｐゴシック" charset="0"/>
                <a:cs typeface="Garamond"/>
              </a:rPr>
              <a:t>Conocimiento</a:t>
            </a:r>
            <a:r>
              <a:rPr lang="en-US" sz="10000" dirty="0" smtClean="0">
                <a:solidFill>
                  <a:schemeClr val="accent2">
                    <a:lumMod val="75000"/>
                  </a:schemeClr>
                </a:solidFill>
                <a:latin typeface="Garamond"/>
                <a:ea typeface="ＭＳ Ｐゴシック" charset="0"/>
                <a:cs typeface="Garamond"/>
              </a:rPr>
              <a:t> </a:t>
            </a:r>
            <a:r>
              <a:rPr lang="en-US" sz="10000" dirty="0" err="1" smtClean="0">
                <a:solidFill>
                  <a:schemeClr val="accent2">
                    <a:lumMod val="75000"/>
                  </a:schemeClr>
                </a:solidFill>
                <a:latin typeface="Garamond"/>
                <a:ea typeface="ＭＳ Ｐゴシック" charset="0"/>
                <a:cs typeface="Garamond"/>
              </a:rPr>
              <a:t>sobre</a:t>
            </a:r>
            <a:r>
              <a:rPr lang="en-US" sz="10000" dirty="0" smtClean="0">
                <a:solidFill>
                  <a:schemeClr val="accent2">
                    <a:lumMod val="75000"/>
                  </a:schemeClr>
                </a:solidFill>
                <a:latin typeface="Garamond"/>
                <a:ea typeface="ＭＳ Ｐゴシック" charset="0"/>
                <a:cs typeface="Garamond"/>
              </a:rPr>
              <a:t> el </a:t>
            </a:r>
            <a:r>
              <a:rPr lang="en-US" sz="10000" dirty="0" err="1" smtClean="0">
                <a:solidFill>
                  <a:schemeClr val="accent2">
                    <a:lumMod val="75000"/>
                  </a:schemeClr>
                </a:solidFill>
                <a:latin typeface="Garamond"/>
                <a:ea typeface="ＭＳ Ｐゴシック" charset="0"/>
                <a:cs typeface="Garamond"/>
              </a:rPr>
              <a:t>mantenimiento</a:t>
            </a:r>
            <a:r>
              <a:rPr lang="en-US" sz="10000" dirty="0" smtClean="0">
                <a:solidFill>
                  <a:schemeClr val="accent2">
                    <a:lumMod val="75000"/>
                  </a:schemeClr>
                </a:solidFill>
                <a:latin typeface="Garamond"/>
                <a:ea typeface="ＭＳ Ｐゴシック" charset="0"/>
                <a:cs typeface="Garamond"/>
              </a:rPr>
              <a:t> de un </a:t>
            </a:r>
            <a:r>
              <a:rPr lang="en-US" sz="10000" dirty="0" err="1" smtClean="0">
                <a:solidFill>
                  <a:schemeClr val="accent2">
                    <a:lumMod val="75000"/>
                  </a:schemeClr>
                </a:solidFill>
                <a:latin typeface="Garamond"/>
                <a:ea typeface="ＭＳ Ｐゴシック" charset="0"/>
                <a:cs typeface="Garamond"/>
              </a:rPr>
              <a:t>filtro</a:t>
            </a:r>
            <a:r>
              <a:rPr lang="en-US" sz="10000" dirty="0" smtClean="0">
                <a:solidFill>
                  <a:schemeClr val="accent2">
                    <a:lumMod val="75000"/>
                  </a:schemeClr>
                </a:solidFill>
                <a:latin typeface="Garamond"/>
                <a:ea typeface="ＭＳ Ｐゴシック" charset="0"/>
                <a:cs typeface="Garamond"/>
              </a:rPr>
              <a:t>.</a:t>
            </a:r>
          </a:p>
          <a:p>
            <a:pPr marL="0" marR="0" indent="0" algn="ctr" defTabSz="914400" rtl="0" eaLnBrk="1" fontAlgn="base" latinLnBrk="0" hangingPunct="1">
              <a:lnSpc>
                <a:spcPct val="100000"/>
              </a:lnSpc>
              <a:spcBef>
                <a:spcPct val="0"/>
              </a:spcBef>
              <a:spcAft>
                <a:spcPct val="0"/>
              </a:spcAft>
              <a:buClrTx/>
              <a:buSzTx/>
              <a:buFontTx/>
              <a:buNone/>
              <a:tabLst/>
            </a:pPr>
            <a:r>
              <a:rPr lang="en-US" sz="10000" dirty="0" err="1" smtClean="0">
                <a:solidFill>
                  <a:schemeClr val="accent2">
                    <a:lumMod val="75000"/>
                  </a:schemeClr>
                </a:solidFill>
                <a:latin typeface="Garamond"/>
                <a:ea typeface="ＭＳ Ｐゴシック" charset="0"/>
                <a:cs typeface="Garamond"/>
              </a:rPr>
              <a:t>Producción</a:t>
            </a:r>
            <a:r>
              <a:rPr lang="en-US" sz="10000" dirty="0" smtClean="0">
                <a:solidFill>
                  <a:schemeClr val="accent2">
                    <a:lumMod val="75000"/>
                  </a:schemeClr>
                </a:solidFill>
                <a:latin typeface="Garamond"/>
                <a:ea typeface="ＭＳ Ｐゴシック" charset="0"/>
                <a:cs typeface="Garamond"/>
              </a:rPr>
              <a:t> de </a:t>
            </a:r>
            <a:r>
              <a:rPr lang="en-US" sz="10000" dirty="0" err="1" smtClean="0">
                <a:solidFill>
                  <a:schemeClr val="accent2">
                    <a:lumMod val="75000"/>
                  </a:schemeClr>
                </a:solidFill>
                <a:latin typeface="Garamond"/>
                <a:ea typeface="ＭＳ Ｐゴシック" charset="0"/>
                <a:cs typeface="Garamond"/>
              </a:rPr>
              <a:t>agua</a:t>
            </a:r>
            <a:r>
              <a:rPr lang="en-US" sz="10000" dirty="0" smtClean="0">
                <a:solidFill>
                  <a:schemeClr val="accent2">
                    <a:lumMod val="75000"/>
                  </a:schemeClr>
                </a:solidFill>
                <a:latin typeface="Garamond"/>
                <a:ea typeface="ＭＳ Ｐゴシック" charset="0"/>
                <a:cs typeface="Garamond"/>
              </a:rPr>
              <a:t> </a:t>
            </a:r>
            <a:r>
              <a:rPr lang="en-US" sz="10000" dirty="0" err="1" smtClean="0">
                <a:solidFill>
                  <a:schemeClr val="accent2">
                    <a:lumMod val="75000"/>
                  </a:schemeClr>
                </a:solidFill>
                <a:latin typeface="Garamond"/>
                <a:ea typeface="ＭＳ Ｐゴシック" charset="0"/>
                <a:cs typeface="Garamond"/>
              </a:rPr>
              <a:t>segura</a:t>
            </a:r>
            <a:r>
              <a:rPr lang="en-US" sz="10000" dirty="0" smtClean="0">
                <a:solidFill>
                  <a:schemeClr val="accent2">
                    <a:lumMod val="75000"/>
                  </a:schemeClr>
                </a:solidFill>
                <a:latin typeface="Garamond"/>
                <a:ea typeface="ＭＳ Ｐゴシック" charset="0"/>
                <a:cs typeface="Garamond"/>
              </a:rPr>
              <a:t>.</a:t>
            </a:r>
          </a:p>
          <a:p>
            <a:pPr marL="0" marR="0" indent="0" algn="ctr" defTabSz="914400" rtl="0" eaLnBrk="1" fontAlgn="base" latinLnBrk="0" hangingPunct="1">
              <a:lnSpc>
                <a:spcPct val="100000"/>
              </a:lnSpc>
              <a:spcBef>
                <a:spcPct val="0"/>
              </a:spcBef>
              <a:spcAft>
                <a:spcPct val="0"/>
              </a:spcAft>
              <a:buClrTx/>
              <a:buSzTx/>
              <a:buFontTx/>
              <a:buNone/>
              <a:tabLst/>
            </a:pPr>
            <a:r>
              <a:rPr lang="en-US" sz="10000" dirty="0" err="1" smtClean="0">
                <a:solidFill>
                  <a:schemeClr val="accent2">
                    <a:lumMod val="75000"/>
                  </a:schemeClr>
                </a:solidFill>
                <a:latin typeface="Garamond"/>
                <a:ea typeface="ＭＳ Ｐゴシック" charset="0"/>
                <a:cs typeface="Garamond"/>
              </a:rPr>
              <a:t>Trabajos</a:t>
            </a:r>
            <a:r>
              <a:rPr lang="en-US" sz="10000" dirty="0" smtClean="0">
                <a:solidFill>
                  <a:schemeClr val="accent2">
                    <a:lumMod val="75000"/>
                  </a:schemeClr>
                </a:solidFill>
                <a:latin typeface="Garamond"/>
                <a:ea typeface="ＭＳ Ｐゴシック" charset="0"/>
                <a:cs typeface="Garamond"/>
              </a:rPr>
              <a:t>.</a:t>
            </a:r>
          </a:p>
          <a:p>
            <a:pPr marL="0" marR="0" indent="0" algn="ctr" defTabSz="914400" rtl="0" eaLnBrk="1" fontAlgn="base" latinLnBrk="0" hangingPunct="1">
              <a:lnSpc>
                <a:spcPct val="100000"/>
              </a:lnSpc>
              <a:spcBef>
                <a:spcPct val="0"/>
              </a:spcBef>
              <a:spcAft>
                <a:spcPct val="0"/>
              </a:spcAft>
              <a:buClrTx/>
              <a:buSzTx/>
              <a:buFontTx/>
              <a:buNone/>
              <a:tabLst/>
            </a:pPr>
            <a:r>
              <a:rPr lang="en-US" sz="10000" b="1" dirty="0" err="1" smtClean="0">
                <a:solidFill>
                  <a:schemeClr val="accent2">
                    <a:lumMod val="75000"/>
                  </a:schemeClr>
                </a:solidFill>
                <a:latin typeface="Garamond"/>
                <a:ea typeface="ＭＳ Ｐゴシック" charset="0"/>
                <a:cs typeface="Garamond"/>
              </a:rPr>
              <a:t>Bienes</a:t>
            </a:r>
            <a:r>
              <a:rPr lang="en-US" sz="10000" b="1" dirty="0">
                <a:solidFill>
                  <a:schemeClr val="accent2">
                    <a:lumMod val="75000"/>
                  </a:schemeClr>
                </a:solidFill>
                <a:latin typeface="Garamond"/>
                <a:ea typeface="ＭＳ Ｐゴシック" charset="0"/>
                <a:cs typeface="Garamond"/>
              </a:rPr>
              <a:t>.</a:t>
            </a:r>
            <a:endParaRPr lang="en-US" sz="10000" b="1" dirty="0" smtClean="0">
              <a:solidFill>
                <a:schemeClr val="accent2">
                  <a:lumMod val="75000"/>
                </a:schemeClr>
              </a:solidFill>
              <a:latin typeface="Garamond"/>
              <a:ea typeface="ＭＳ Ｐゴシック" charset="0"/>
              <a:cs typeface="Garamond"/>
            </a:endParaRPr>
          </a:p>
        </p:txBody>
      </p:sp>
      <p:sp>
        <p:nvSpPr>
          <p:cNvPr id="8" name="Striped Right Arrow 7"/>
          <p:cNvSpPr/>
          <p:nvPr/>
        </p:nvSpPr>
        <p:spPr bwMode="auto">
          <a:xfrm>
            <a:off x="16992600" y="16078200"/>
            <a:ext cx="10363200" cy="5971032"/>
          </a:xfrm>
          <a:prstGeom prst="stripedRightArrow">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0" dirty="0" err="1" smtClean="0">
                <a:solidFill>
                  <a:srgbClr val="008080"/>
                </a:solidFill>
                <a:latin typeface="Garamond"/>
                <a:ea typeface="ＭＳ Ｐゴシック" charset="0"/>
                <a:cs typeface="Garamond"/>
              </a:rPr>
              <a:t>Biofiltro</a:t>
            </a:r>
            <a:r>
              <a:rPr lang="en-US" sz="8000" dirty="0" smtClean="0">
                <a:solidFill>
                  <a:srgbClr val="008080"/>
                </a:solidFill>
                <a:latin typeface="Garamond"/>
                <a:ea typeface="ＭＳ Ｐゴシック" charset="0"/>
                <a:cs typeface="Garamond"/>
              </a:rPr>
              <a:t> de Arena</a:t>
            </a:r>
            <a:endParaRPr kumimoji="0" lang="en-US" sz="8000" b="0" i="0" u="none" strike="noStrike" cap="none" normalizeH="0" baseline="0" dirty="0">
              <a:ln>
                <a:noFill/>
              </a:ln>
              <a:solidFill>
                <a:srgbClr val="008080"/>
              </a:solidFill>
              <a:effectLst/>
              <a:latin typeface="Garamond"/>
              <a:ea typeface="ＭＳ Ｐゴシック" charset="0"/>
              <a:cs typeface="Garamond"/>
            </a:endParaRPr>
          </a:p>
        </p:txBody>
      </p:sp>
    </p:spTree>
    <p:extLst>
      <p:ext uri="{BB962C8B-B14F-4D97-AF65-F5344CB8AC3E}">
        <p14:creationId xmlns:p14="http://schemas.microsoft.com/office/powerpoint/2010/main" val="19881536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9800"/>
            <a:ext cx="42786302" cy="4389120"/>
          </a:xfrm>
        </p:spPr>
        <p:txBody>
          <a:bodyPr/>
          <a:lstStyle/>
          <a:p>
            <a:r>
              <a:rPr lang="es-ES_tradnl" dirty="0" smtClean="0">
                <a:ln>
                  <a:solidFill>
                    <a:srgbClr val="D0EE63"/>
                  </a:solidFill>
                </a:ln>
                <a:solidFill>
                  <a:srgbClr val="F67F18"/>
                </a:solidFill>
                <a:latin typeface="Garamond"/>
                <a:cs typeface="Garamond"/>
              </a:rPr>
              <a:t>Pensamiento</a:t>
            </a:r>
            <a:endParaRPr lang="es-ES_tradnl" dirty="0">
              <a:ln>
                <a:solidFill>
                  <a:srgbClr val="D0EE63"/>
                </a:solidFill>
              </a:ln>
              <a:solidFill>
                <a:srgbClr val="F67F18"/>
              </a:solidFill>
              <a:latin typeface="Garamond"/>
              <a:cs typeface="Garamond"/>
            </a:endParaRPr>
          </a:p>
        </p:txBody>
      </p:sp>
      <p:sp>
        <p:nvSpPr>
          <p:cNvPr id="3" name="Content Placeholder 2"/>
          <p:cNvSpPr>
            <a:spLocks noGrp="1"/>
          </p:cNvSpPr>
          <p:nvPr>
            <p:ph idx="1"/>
          </p:nvPr>
        </p:nvSpPr>
        <p:spPr>
          <a:xfrm>
            <a:off x="2438401" y="7620000"/>
            <a:ext cx="17754599" cy="10134600"/>
          </a:xfrm>
        </p:spPr>
        <p:txBody>
          <a:bodyPr>
            <a:noAutofit/>
          </a:bodyPr>
          <a:lstStyle/>
          <a:p>
            <a:pPr algn="just">
              <a:buFont typeface="Courier New"/>
              <a:buChar char="o"/>
            </a:pPr>
            <a:r>
              <a:rPr lang="es-ES_tradnl" sz="10600" dirty="0" smtClean="0">
                <a:solidFill>
                  <a:schemeClr val="accent2">
                    <a:lumMod val="75000"/>
                  </a:schemeClr>
                </a:solidFill>
                <a:latin typeface="Garamond"/>
                <a:cs typeface="Garamond"/>
              </a:rPr>
              <a:t>El biofiltro de arena permite la oportunidad de educación </a:t>
            </a:r>
            <a:r>
              <a:rPr lang="es-ES_tradnl" sz="10600" dirty="0" err="1" smtClean="0">
                <a:solidFill>
                  <a:schemeClr val="accent2">
                    <a:lumMod val="75000"/>
                  </a:schemeClr>
                </a:solidFill>
                <a:latin typeface="Garamond"/>
                <a:cs typeface="Garamond"/>
              </a:rPr>
              <a:t>atraves</a:t>
            </a:r>
            <a:r>
              <a:rPr lang="es-ES_tradnl" sz="10600" dirty="0" smtClean="0">
                <a:solidFill>
                  <a:schemeClr val="accent2">
                    <a:lumMod val="75000"/>
                  </a:schemeClr>
                </a:solidFill>
                <a:latin typeface="Garamond"/>
                <a:cs typeface="Garamond"/>
              </a:rPr>
              <a:t> de talleres.</a:t>
            </a:r>
            <a:endParaRPr lang="es-ES_tradnl" sz="10600" dirty="0">
              <a:solidFill>
                <a:schemeClr val="accent2">
                  <a:lumMod val="75000"/>
                </a:schemeClr>
              </a:solidFill>
              <a:latin typeface="Garamond"/>
              <a:cs typeface="Garamond"/>
            </a:endParaRPr>
          </a:p>
        </p:txBody>
      </p:sp>
      <p:sp>
        <p:nvSpPr>
          <p:cNvPr id="4" name="Teardrop 3">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sp>
        <p:nvSpPr>
          <p:cNvPr id="6" name="Rectangle 5"/>
          <p:cNvSpPr/>
          <p:nvPr/>
        </p:nvSpPr>
        <p:spPr bwMode="auto">
          <a:xfrm>
            <a:off x="2209800" y="19507200"/>
            <a:ext cx="11353800" cy="8305800"/>
          </a:xfrm>
          <a:prstGeom prst="rect">
            <a:avLst/>
          </a:prstGeom>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4000" dirty="0" smtClean="0">
              <a:solidFill>
                <a:schemeClr val="tx1"/>
              </a:solidFill>
              <a:latin typeface="Garamond"/>
              <a:cs typeface="Garamond"/>
            </a:endParaRPr>
          </a:p>
          <a:p>
            <a:pPr marL="0" marR="0" indent="0" algn="ctr" defTabSz="914400" rtl="0" eaLnBrk="1" fontAlgn="base" latinLnBrk="0" hangingPunct="1">
              <a:lnSpc>
                <a:spcPct val="100000"/>
              </a:lnSpc>
              <a:spcBef>
                <a:spcPct val="0"/>
              </a:spcBef>
              <a:spcAft>
                <a:spcPct val="0"/>
              </a:spcAft>
              <a:buClrTx/>
              <a:buSzTx/>
              <a:buFontTx/>
              <a:buNone/>
              <a:tabLst/>
            </a:pPr>
            <a:r>
              <a:rPr lang="en-US" sz="14000" dirty="0" err="1" smtClean="0">
                <a:solidFill>
                  <a:srgbClr val="554E43"/>
                </a:solidFill>
                <a:latin typeface="Garamond"/>
                <a:cs typeface="Garamond"/>
              </a:rPr>
              <a:t>Pensamiento</a:t>
            </a:r>
            <a:endParaRPr lang="en-US" sz="14000" dirty="0">
              <a:solidFill>
                <a:srgbClr val="554E43"/>
              </a:solidFill>
              <a:latin typeface="Garamond"/>
              <a:cs typeface="Garamond"/>
            </a:endParaRPr>
          </a:p>
        </p:txBody>
      </p:sp>
      <p:sp>
        <p:nvSpPr>
          <p:cNvPr id="7" name="Rectangle 6"/>
          <p:cNvSpPr/>
          <p:nvPr/>
        </p:nvSpPr>
        <p:spPr bwMode="auto">
          <a:xfrm>
            <a:off x="24307800" y="19583400"/>
            <a:ext cx="11049000" cy="8839200"/>
          </a:xfrm>
          <a:prstGeom prst="rect">
            <a:avLst/>
          </a:prstGeom>
          <a:ln>
            <a:headEnd type="none" w="med" len="med"/>
            <a:tailEnd type="none" w="med" len="med"/>
          </a:ln>
          <a:ex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s-ES_tradnl" sz="10000" dirty="0" smtClean="0">
                <a:solidFill>
                  <a:schemeClr val="accent2">
                    <a:lumMod val="75000"/>
                  </a:schemeClr>
                </a:solidFill>
                <a:latin typeface="Garamond"/>
                <a:ea typeface="ＭＳ Ｐゴシック" charset="0"/>
                <a:cs typeface="Garamond"/>
              </a:rPr>
              <a:t>Generación de nuevas tecnologías.</a:t>
            </a:r>
          </a:p>
          <a:p>
            <a:pPr marL="0" marR="0" indent="0" algn="ctr" defTabSz="914400" rtl="0" eaLnBrk="1" fontAlgn="base" latinLnBrk="0" hangingPunct="1">
              <a:lnSpc>
                <a:spcPct val="100000"/>
              </a:lnSpc>
              <a:spcBef>
                <a:spcPct val="0"/>
              </a:spcBef>
              <a:spcAft>
                <a:spcPct val="0"/>
              </a:spcAft>
              <a:buClrTx/>
              <a:buSzTx/>
              <a:buFontTx/>
              <a:buNone/>
              <a:tabLst/>
            </a:pPr>
            <a:r>
              <a:rPr lang="es-ES_tradnl" sz="10000" dirty="0" smtClean="0">
                <a:solidFill>
                  <a:schemeClr val="accent2">
                    <a:lumMod val="75000"/>
                  </a:schemeClr>
                </a:solidFill>
                <a:latin typeface="Garamond"/>
                <a:ea typeface="ＭＳ Ｐゴシック" charset="0"/>
                <a:cs typeface="Garamond"/>
              </a:rPr>
              <a:t>Optimizaciones al diseño.</a:t>
            </a:r>
          </a:p>
          <a:p>
            <a:pPr marL="0" marR="0" indent="0" algn="ctr" defTabSz="914400" rtl="0" eaLnBrk="1" fontAlgn="base" latinLnBrk="0" hangingPunct="1">
              <a:lnSpc>
                <a:spcPct val="100000"/>
              </a:lnSpc>
              <a:spcBef>
                <a:spcPct val="0"/>
              </a:spcBef>
              <a:spcAft>
                <a:spcPct val="0"/>
              </a:spcAft>
              <a:buClrTx/>
              <a:buSzTx/>
              <a:buFontTx/>
              <a:buNone/>
              <a:tabLst/>
            </a:pPr>
            <a:r>
              <a:rPr lang="es-ES_tradnl" sz="10000" dirty="0" smtClean="0">
                <a:solidFill>
                  <a:schemeClr val="accent2">
                    <a:lumMod val="75000"/>
                  </a:schemeClr>
                </a:solidFill>
                <a:latin typeface="Garamond"/>
                <a:ea typeface="ＭＳ Ｐゴシック" charset="0"/>
                <a:cs typeface="Garamond"/>
              </a:rPr>
              <a:t>Educación.</a:t>
            </a:r>
          </a:p>
          <a:p>
            <a:pPr marL="0" marR="0" indent="0" algn="ctr" defTabSz="914400" rtl="0" eaLnBrk="1" fontAlgn="base" latinLnBrk="0" hangingPunct="1">
              <a:lnSpc>
                <a:spcPct val="100000"/>
              </a:lnSpc>
              <a:spcBef>
                <a:spcPct val="0"/>
              </a:spcBef>
              <a:spcAft>
                <a:spcPct val="0"/>
              </a:spcAft>
              <a:buClrTx/>
              <a:buSzTx/>
              <a:buFontTx/>
              <a:buNone/>
              <a:tabLst/>
            </a:pPr>
            <a:endParaRPr lang="es-ES_tradnl" sz="10000" dirty="0" smtClean="0">
              <a:solidFill>
                <a:schemeClr val="accent2">
                  <a:lumMod val="75000"/>
                </a:schemeClr>
              </a:solidFill>
              <a:latin typeface="Garamond"/>
              <a:ea typeface="ＭＳ Ｐゴシック" charset="0"/>
              <a:cs typeface="Garamond"/>
            </a:endParaRPr>
          </a:p>
        </p:txBody>
      </p:sp>
      <p:sp>
        <p:nvSpPr>
          <p:cNvPr id="8" name="Striped Right Arrow 7"/>
          <p:cNvSpPr/>
          <p:nvPr/>
        </p:nvSpPr>
        <p:spPr bwMode="auto">
          <a:xfrm>
            <a:off x="14325600" y="21183600"/>
            <a:ext cx="9906000" cy="5971032"/>
          </a:xfrm>
          <a:prstGeom prst="stripedRightArrow">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0" b="0" i="0" u="none" strike="noStrike" cap="none" normalizeH="0" baseline="0" dirty="0" err="1" smtClean="0">
                <a:ln>
                  <a:noFill/>
                </a:ln>
                <a:solidFill>
                  <a:srgbClr val="008080"/>
                </a:solidFill>
                <a:effectLst/>
                <a:latin typeface="Garamond"/>
                <a:ea typeface="ＭＳ Ｐゴシック" charset="0"/>
                <a:cs typeface="Garamond"/>
              </a:rPr>
              <a:t>Entrenamientos</a:t>
            </a:r>
            <a:endParaRPr kumimoji="0" lang="en-US" sz="8000" b="0" i="0" u="none" strike="noStrike" cap="none" normalizeH="0" baseline="0" dirty="0">
              <a:ln>
                <a:noFill/>
              </a:ln>
              <a:solidFill>
                <a:srgbClr val="008080"/>
              </a:solidFill>
              <a:effectLst/>
              <a:latin typeface="Garamond"/>
              <a:ea typeface="ＭＳ Ｐゴシック" charset="0"/>
              <a:cs typeface="Garamond"/>
            </a:endParaRPr>
          </a:p>
        </p:txBody>
      </p:sp>
      <p:pic>
        <p:nvPicPr>
          <p:cNvPr id="5" name="Picture 4" descr="2012-11-07 12.40.4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9400" y="6553200"/>
            <a:ext cx="16332200" cy="12249150"/>
          </a:xfrm>
          <a:prstGeom prst="rect">
            <a:avLst/>
          </a:prstGeom>
        </p:spPr>
      </p:pic>
    </p:spTree>
    <p:extLst>
      <p:ext uri="{BB962C8B-B14F-4D97-AF65-F5344CB8AC3E}">
        <p14:creationId xmlns:p14="http://schemas.microsoft.com/office/powerpoint/2010/main" val="19844327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0400"/>
            <a:ext cx="42786302" cy="4389120"/>
          </a:xfrm>
        </p:spPr>
        <p:txBody>
          <a:bodyPr/>
          <a:lstStyle/>
          <a:p>
            <a:r>
              <a:rPr lang="en-US" dirty="0">
                <a:ln>
                  <a:solidFill>
                    <a:srgbClr val="D0EE63"/>
                  </a:solidFill>
                </a:ln>
                <a:solidFill>
                  <a:srgbClr val="F67F18"/>
                </a:solidFill>
                <a:latin typeface="Garamond"/>
                <a:cs typeface="Garamond"/>
              </a:rPr>
              <a:t>¿</a:t>
            </a:r>
            <a:r>
              <a:rPr lang="es-ES_tradnl" dirty="0" smtClean="0">
                <a:ln>
                  <a:solidFill>
                    <a:srgbClr val="D0EE63"/>
                  </a:solidFill>
                </a:ln>
                <a:solidFill>
                  <a:srgbClr val="F67F18"/>
                </a:solidFill>
                <a:latin typeface="Garamond"/>
                <a:cs typeface="Garamond"/>
              </a:rPr>
              <a:t>Qué es un biofiltro de arena?</a:t>
            </a:r>
            <a:endParaRPr lang="es-ES_tradnl" dirty="0">
              <a:ln>
                <a:solidFill>
                  <a:srgbClr val="D0EE63"/>
                </a:solidFill>
              </a:ln>
              <a:solidFill>
                <a:srgbClr val="F67F18"/>
              </a:solidFill>
              <a:latin typeface="Garamond"/>
              <a:cs typeface="Garamond"/>
            </a:endParaRPr>
          </a:p>
        </p:txBody>
      </p:sp>
      <p:sp>
        <p:nvSpPr>
          <p:cNvPr id="3" name="Content Placeholder 2"/>
          <p:cNvSpPr>
            <a:spLocks noGrp="1"/>
          </p:cNvSpPr>
          <p:nvPr>
            <p:ph idx="1"/>
          </p:nvPr>
        </p:nvSpPr>
        <p:spPr>
          <a:xfrm>
            <a:off x="2133600" y="10439400"/>
            <a:ext cx="20633486" cy="15207583"/>
          </a:xfrm>
        </p:spPr>
        <p:txBody>
          <a:bodyPr>
            <a:noAutofit/>
          </a:bodyPr>
          <a:lstStyle/>
          <a:p>
            <a:pPr algn="just"/>
            <a:r>
              <a:rPr lang="es-ES_tradnl" sz="11500" dirty="0">
                <a:solidFill>
                  <a:schemeClr val="accent2">
                    <a:lumMod val="75000"/>
                  </a:schemeClr>
                </a:solidFill>
                <a:latin typeface="Garamond"/>
                <a:cs typeface="Garamond"/>
              </a:rPr>
              <a:t>El biofiltro intermitente de arena es una adaptación al tradicional filtro lento de arena</a:t>
            </a:r>
            <a:r>
              <a:rPr lang="es-ES_tradnl" sz="11500" dirty="0" smtClean="0">
                <a:solidFill>
                  <a:schemeClr val="accent2">
                    <a:lumMod val="75000"/>
                  </a:schemeClr>
                </a:solidFill>
                <a:latin typeface="Garamond"/>
                <a:cs typeface="Garamond"/>
              </a:rPr>
              <a:t>.</a:t>
            </a:r>
          </a:p>
          <a:p>
            <a:pPr algn="just"/>
            <a:endParaRPr lang="es-ES_tradnl" sz="11500" dirty="0">
              <a:solidFill>
                <a:schemeClr val="accent2">
                  <a:lumMod val="75000"/>
                </a:schemeClr>
              </a:solidFill>
              <a:latin typeface="Garamond"/>
              <a:cs typeface="Garamond"/>
            </a:endParaRPr>
          </a:p>
          <a:p>
            <a:pPr algn="just"/>
            <a:r>
              <a:rPr lang="es-ES_tradnl" sz="11500" dirty="0">
                <a:solidFill>
                  <a:schemeClr val="accent2">
                    <a:lumMod val="75000"/>
                  </a:schemeClr>
                </a:solidFill>
                <a:latin typeface="Garamond"/>
                <a:cs typeface="Garamond"/>
              </a:rPr>
              <a:t>Ha sido implementado en mas de 70 naciones alrededor del mundo.</a:t>
            </a:r>
          </a:p>
          <a:p>
            <a:pPr marL="0" indent="0" algn="just">
              <a:buNone/>
            </a:pPr>
            <a:endParaRPr lang="es-ES_tradnl" sz="11500" dirty="0">
              <a:solidFill>
                <a:schemeClr val="accent2">
                  <a:lumMod val="75000"/>
                </a:schemeClr>
              </a:solidFill>
              <a:latin typeface="Garamond"/>
              <a:cs typeface="Garamond"/>
            </a:endParaRPr>
          </a:p>
          <a:p>
            <a:pPr algn="just"/>
            <a:endParaRPr lang="es-ES_tradnl" sz="11500" dirty="0">
              <a:solidFill>
                <a:schemeClr val="accent2">
                  <a:lumMod val="75000"/>
                </a:schemeClr>
              </a:solidFill>
              <a:latin typeface="Garamond"/>
              <a:cs typeface="Garamond"/>
            </a:endParaRPr>
          </a:p>
        </p:txBody>
      </p:sp>
      <p:pic>
        <p:nvPicPr>
          <p:cNvPr id="25602" name="Picture 2" descr="http://3.bp.blogspot.com/-6KxxRGMuBig/TZ2gAQqeriI/AAAAAAAAAhk/gGR_dhAuCyA/s1600/IMG_3903.jpg"/>
          <p:cNvPicPr>
            <a:picLocks noChangeAspect="1" noChangeArrowheads="1"/>
          </p:cNvPicPr>
          <p:nvPr/>
        </p:nvPicPr>
        <p:blipFill>
          <a:blip r:embed="rId2" cstate="print"/>
          <a:srcRect l="7477" t="4196" r="44261"/>
          <a:stretch>
            <a:fillRect/>
          </a:stretch>
        </p:blipFill>
        <p:spPr bwMode="auto">
          <a:xfrm>
            <a:off x="23698200" y="8458201"/>
            <a:ext cx="13335000" cy="19853986"/>
          </a:xfrm>
          <a:prstGeom prst="rect">
            <a:avLst/>
          </a:prstGeom>
          <a:noFill/>
        </p:spPr>
      </p:pic>
      <p:sp>
        <p:nvSpPr>
          <p:cNvPr id="5" name="Teardrop 4">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spTree>
    <p:extLst>
      <p:ext uri="{BB962C8B-B14F-4D97-AF65-F5344CB8AC3E}">
        <p14:creationId xmlns:p14="http://schemas.microsoft.com/office/powerpoint/2010/main" val="17204446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Screen Shot 2013-03-09 at 7.17.44 PM.pn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3577" b="90987" l="25866" r="79633">
                        <a14:foregroundMark x1="49084" y1="15451" x2="49084" y2="15451"/>
                      </a14:backgroundRemoval>
                    </a14:imgEffect>
                  </a14:imgLayer>
                </a14:imgProps>
              </a:ext>
              <a:ext uri="{28A0092B-C50C-407E-A947-70E740481C1C}">
                <a14:useLocalDpi xmlns:a14="http://schemas.microsoft.com/office/drawing/2010/main" val="0"/>
              </a:ext>
            </a:extLst>
          </a:blip>
          <a:srcRect l="24341" t="3486" r="18774" b="8071"/>
          <a:stretch/>
        </p:blipFill>
        <p:spPr>
          <a:xfrm>
            <a:off x="16306800" y="3886200"/>
            <a:ext cx="12308594" cy="27244157"/>
          </a:xfrm>
          <a:prstGeom prst="rect">
            <a:avLst/>
          </a:prstGeom>
        </p:spPr>
      </p:pic>
      <p:cxnSp>
        <p:nvCxnSpPr>
          <p:cNvPr id="4" name="Straight Arrow Connector 3"/>
          <p:cNvCxnSpPr/>
          <p:nvPr/>
        </p:nvCxnSpPr>
        <p:spPr>
          <a:xfrm>
            <a:off x="16459200" y="3810000"/>
            <a:ext cx="8610600" cy="0"/>
          </a:xfrm>
          <a:prstGeom prst="straightConnector1">
            <a:avLst/>
          </a:prstGeom>
          <a:ln>
            <a:headEnd type="arrow"/>
            <a:tailEnd type="arrow"/>
          </a:ln>
        </p:spPr>
        <p:style>
          <a:lnRef idx="1">
            <a:schemeClr val="accent3"/>
          </a:lnRef>
          <a:fillRef idx="0">
            <a:schemeClr val="accent3"/>
          </a:fillRef>
          <a:effectRef idx="0">
            <a:schemeClr val="accent3"/>
          </a:effectRef>
          <a:fontRef idx="minor">
            <a:schemeClr val="tx1"/>
          </a:fontRef>
        </p:style>
      </p:cxnSp>
      <p:cxnSp>
        <p:nvCxnSpPr>
          <p:cNvPr id="5" name="Straight Arrow Connector 4"/>
          <p:cNvCxnSpPr/>
          <p:nvPr/>
        </p:nvCxnSpPr>
        <p:spPr>
          <a:xfrm>
            <a:off x="15925800" y="11353800"/>
            <a:ext cx="0" cy="15544800"/>
          </a:xfrm>
          <a:prstGeom prst="straightConnector1">
            <a:avLst/>
          </a:prstGeom>
          <a:ln>
            <a:headEnd type="arrow"/>
            <a:tailEnd type="arrow"/>
          </a:ln>
        </p:spPr>
        <p:style>
          <a:lnRef idx="1">
            <a:schemeClr val="accent3"/>
          </a:lnRef>
          <a:fillRef idx="0">
            <a:schemeClr val="accent3"/>
          </a:fillRef>
          <a:effectRef idx="0">
            <a:schemeClr val="accent3"/>
          </a:effectRef>
          <a:fontRef idx="minor">
            <a:schemeClr val="tx1"/>
          </a:fontRef>
        </p:style>
      </p:cxnSp>
      <p:cxnSp>
        <p:nvCxnSpPr>
          <p:cNvPr id="6" name="Straight Arrow Connector 5"/>
          <p:cNvCxnSpPr/>
          <p:nvPr/>
        </p:nvCxnSpPr>
        <p:spPr>
          <a:xfrm>
            <a:off x="15925800" y="5105400"/>
            <a:ext cx="1" cy="4419600"/>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7" name="Straight Arrow Connector 6"/>
          <p:cNvCxnSpPr/>
          <p:nvPr/>
        </p:nvCxnSpPr>
        <p:spPr>
          <a:xfrm flipH="1">
            <a:off x="12649200" y="4953000"/>
            <a:ext cx="152400" cy="25679400"/>
          </a:xfrm>
          <a:prstGeom prst="straightConnector1">
            <a:avLst/>
          </a:prstGeom>
          <a:ln>
            <a:headEnd type="arrow"/>
            <a:tailEnd type="arrow"/>
          </a:ln>
        </p:spPr>
        <p:style>
          <a:lnRef idx="1">
            <a:schemeClr val="accent3"/>
          </a:lnRef>
          <a:fillRef idx="0">
            <a:schemeClr val="accent3"/>
          </a:fillRef>
          <a:effectRef idx="0">
            <a:schemeClr val="accent3"/>
          </a:effectRef>
          <a:fontRef idx="minor">
            <a:schemeClr val="tx1"/>
          </a:fontRef>
        </p:style>
      </p:cxnSp>
      <p:cxnSp>
        <p:nvCxnSpPr>
          <p:cNvPr id="8" name="Straight Arrow Connector 7"/>
          <p:cNvCxnSpPr/>
          <p:nvPr/>
        </p:nvCxnSpPr>
        <p:spPr>
          <a:xfrm>
            <a:off x="17830800" y="30099000"/>
            <a:ext cx="6019800" cy="76200"/>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11" name="TextBox 10"/>
          <p:cNvSpPr txBox="1"/>
          <p:nvPr/>
        </p:nvSpPr>
        <p:spPr>
          <a:xfrm>
            <a:off x="19583400" y="2514600"/>
            <a:ext cx="2831293" cy="1458861"/>
          </a:xfrm>
          <a:prstGeom prst="rect">
            <a:avLst/>
          </a:prstGeom>
          <a:noFill/>
        </p:spPr>
        <p:txBody>
          <a:bodyPr wrap="square" lIns="438912" tIns="219456" rIns="438912" bIns="219456" rtlCol="0">
            <a:spAutoFit/>
          </a:bodyPr>
          <a:lstStyle/>
          <a:p>
            <a:r>
              <a:rPr lang="en-US" sz="6600" b="1" dirty="0">
                <a:latin typeface="Garamond"/>
                <a:cs typeface="Garamond"/>
              </a:rPr>
              <a:t>12’’</a:t>
            </a:r>
          </a:p>
        </p:txBody>
      </p:sp>
      <p:sp>
        <p:nvSpPr>
          <p:cNvPr id="12" name="TextBox 11"/>
          <p:cNvSpPr txBox="1"/>
          <p:nvPr/>
        </p:nvSpPr>
        <p:spPr>
          <a:xfrm>
            <a:off x="13030200" y="6858000"/>
            <a:ext cx="2810000" cy="1458861"/>
          </a:xfrm>
          <a:prstGeom prst="rect">
            <a:avLst/>
          </a:prstGeom>
          <a:noFill/>
        </p:spPr>
        <p:txBody>
          <a:bodyPr wrap="none" lIns="438912" tIns="219456" rIns="438912" bIns="219456" rtlCol="0">
            <a:spAutoFit/>
          </a:bodyPr>
          <a:lstStyle/>
          <a:p>
            <a:r>
              <a:rPr lang="en-US" sz="6600" b="1" dirty="0">
                <a:latin typeface="Garamond"/>
                <a:cs typeface="Garamond"/>
              </a:rPr>
              <a:t>6.25’’</a:t>
            </a:r>
          </a:p>
        </p:txBody>
      </p:sp>
      <p:sp>
        <p:nvSpPr>
          <p:cNvPr id="13" name="TextBox 12"/>
          <p:cNvSpPr txBox="1"/>
          <p:nvPr/>
        </p:nvSpPr>
        <p:spPr>
          <a:xfrm>
            <a:off x="13105942" y="18440400"/>
            <a:ext cx="2658516" cy="1458861"/>
          </a:xfrm>
          <a:prstGeom prst="rect">
            <a:avLst/>
          </a:prstGeom>
          <a:noFill/>
        </p:spPr>
        <p:txBody>
          <a:bodyPr wrap="none" lIns="438912" tIns="219456" rIns="438912" bIns="219456" rtlCol="0">
            <a:spAutoFit/>
          </a:bodyPr>
          <a:lstStyle/>
          <a:p>
            <a:r>
              <a:rPr lang="en-US" sz="6600" b="1" dirty="0">
                <a:latin typeface="Garamond"/>
                <a:cs typeface="Garamond"/>
              </a:rPr>
              <a:t>21.4’’</a:t>
            </a:r>
          </a:p>
        </p:txBody>
      </p:sp>
      <p:cxnSp>
        <p:nvCxnSpPr>
          <p:cNvPr id="14" name="Straight Arrow Connector 13"/>
          <p:cNvCxnSpPr/>
          <p:nvPr/>
        </p:nvCxnSpPr>
        <p:spPr>
          <a:xfrm flipH="1">
            <a:off x="15925800" y="9906000"/>
            <a:ext cx="2" cy="1447800"/>
          </a:xfrm>
          <a:prstGeom prst="straightConnector1">
            <a:avLst/>
          </a:prstGeom>
          <a:ln>
            <a:headEnd type="arrow"/>
            <a:tailEnd type="arrow"/>
          </a:ln>
        </p:spPr>
        <p:style>
          <a:lnRef idx="1">
            <a:schemeClr val="accent3"/>
          </a:lnRef>
          <a:fillRef idx="0">
            <a:schemeClr val="accent3"/>
          </a:fillRef>
          <a:effectRef idx="0">
            <a:schemeClr val="accent3"/>
          </a:effectRef>
          <a:fontRef idx="minor">
            <a:schemeClr val="tx1"/>
          </a:fontRef>
        </p:style>
      </p:cxnSp>
      <p:sp>
        <p:nvSpPr>
          <p:cNvPr id="15" name="TextBox 14"/>
          <p:cNvSpPr txBox="1"/>
          <p:nvPr/>
        </p:nvSpPr>
        <p:spPr>
          <a:xfrm>
            <a:off x="13029742" y="9906000"/>
            <a:ext cx="2658516" cy="1458861"/>
          </a:xfrm>
          <a:prstGeom prst="rect">
            <a:avLst/>
          </a:prstGeom>
          <a:noFill/>
        </p:spPr>
        <p:txBody>
          <a:bodyPr wrap="none" lIns="438912" tIns="219456" rIns="438912" bIns="219456" rtlCol="0">
            <a:spAutoFit/>
          </a:bodyPr>
          <a:lstStyle/>
          <a:p>
            <a:r>
              <a:rPr lang="en-US" sz="6600" b="1" dirty="0">
                <a:latin typeface="Garamond"/>
                <a:cs typeface="Garamond"/>
              </a:rPr>
              <a:t>1.97’’</a:t>
            </a:r>
          </a:p>
        </p:txBody>
      </p:sp>
      <p:sp>
        <p:nvSpPr>
          <p:cNvPr id="16" name="TextBox 15"/>
          <p:cNvSpPr txBox="1"/>
          <p:nvPr/>
        </p:nvSpPr>
        <p:spPr>
          <a:xfrm>
            <a:off x="13029742" y="26517600"/>
            <a:ext cx="2658516" cy="1458861"/>
          </a:xfrm>
          <a:prstGeom prst="rect">
            <a:avLst/>
          </a:prstGeom>
          <a:noFill/>
        </p:spPr>
        <p:txBody>
          <a:bodyPr wrap="none" lIns="438912" tIns="219456" rIns="438912" bIns="219456" rtlCol="0">
            <a:spAutoFit/>
          </a:bodyPr>
          <a:lstStyle/>
          <a:p>
            <a:r>
              <a:rPr lang="en-US" sz="6600" b="1" dirty="0">
                <a:latin typeface="Garamond"/>
                <a:cs typeface="Garamond"/>
              </a:rPr>
              <a:t>1.97’’</a:t>
            </a:r>
          </a:p>
        </p:txBody>
      </p:sp>
      <p:sp>
        <p:nvSpPr>
          <p:cNvPr id="18" name="TextBox 17"/>
          <p:cNvSpPr txBox="1"/>
          <p:nvPr/>
        </p:nvSpPr>
        <p:spPr>
          <a:xfrm>
            <a:off x="10134600" y="16916400"/>
            <a:ext cx="2170853" cy="1458861"/>
          </a:xfrm>
          <a:prstGeom prst="rect">
            <a:avLst/>
          </a:prstGeom>
          <a:noFill/>
        </p:spPr>
        <p:txBody>
          <a:bodyPr wrap="none" lIns="438912" tIns="219456" rIns="438912" bIns="219456" rtlCol="0">
            <a:spAutoFit/>
          </a:bodyPr>
          <a:lstStyle/>
          <a:p>
            <a:r>
              <a:rPr lang="en-US" sz="6600" b="1" dirty="0">
                <a:latin typeface="Garamond"/>
                <a:cs typeface="Garamond"/>
              </a:rPr>
              <a:t>37’’</a:t>
            </a:r>
          </a:p>
        </p:txBody>
      </p:sp>
      <p:sp>
        <p:nvSpPr>
          <p:cNvPr id="45" name="TextBox 44"/>
          <p:cNvSpPr txBox="1"/>
          <p:nvPr/>
        </p:nvSpPr>
        <p:spPr>
          <a:xfrm>
            <a:off x="19507200" y="30632400"/>
            <a:ext cx="2386807" cy="1458861"/>
          </a:xfrm>
          <a:prstGeom prst="rect">
            <a:avLst/>
          </a:prstGeom>
          <a:noFill/>
        </p:spPr>
        <p:txBody>
          <a:bodyPr wrap="none" lIns="438912" tIns="219456" rIns="438912" bIns="219456" rtlCol="0">
            <a:spAutoFit/>
          </a:bodyPr>
          <a:lstStyle/>
          <a:p>
            <a:r>
              <a:rPr lang="en-US" sz="6600" b="1" dirty="0">
                <a:latin typeface="Garamond"/>
                <a:cs typeface="Garamond"/>
              </a:rPr>
              <a:t>8.7’’</a:t>
            </a:r>
          </a:p>
        </p:txBody>
      </p:sp>
      <p:cxnSp>
        <p:nvCxnSpPr>
          <p:cNvPr id="46" name="Straight Arrow Connector 45"/>
          <p:cNvCxnSpPr/>
          <p:nvPr/>
        </p:nvCxnSpPr>
        <p:spPr>
          <a:xfrm>
            <a:off x="15849600" y="26974800"/>
            <a:ext cx="0" cy="1371600"/>
          </a:xfrm>
          <a:prstGeom prst="straightConnector1">
            <a:avLst/>
          </a:prstGeom>
          <a:ln>
            <a:headEnd type="arrow"/>
            <a:tailEnd type="arrow"/>
          </a:ln>
        </p:spPr>
        <p:style>
          <a:lnRef idx="1">
            <a:schemeClr val="accent3"/>
          </a:lnRef>
          <a:fillRef idx="0">
            <a:schemeClr val="accent3"/>
          </a:fillRef>
          <a:effectRef idx="0">
            <a:schemeClr val="accent3"/>
          </a:effectRef>
          <a:fontRef idx="minor">
            <a:schemeClr val="tx1"/>
          </a:fontRef>
        </p:style>
      </p:cxnSp>
      <p:cxnSp>
        <p:nvCxnSpPr>
          <p:cNvPr id="47" name="Straight Arrow Connector 46"/>
          <p:cNvCxnSpPr/>
          <p:nvPr/>
        </p:nvCxnSpPr>
        <p:spPr>
          <a:xfrm flipH="1">
            <a:off x="15849600" y="28346400"/>
            <a:ext cx="2" cy="1371600"/>
          </a:xfrm>
          <a:prstGeom prst="straightConnector1">
            <a:avLst/>
          </a:prstGeom>
          <a:ln>
            <a:headEnd type="arrow"/>
            <a:tailEnd type="arrow"/>
          </a:ln>
        </p:spPr>
        <p:style>
          <a:lnRef idx="1">
            <a:schemeClr val="accent3"/>
          </a:lnRef>
          <a:fillRef idx="0">
            <a:schemeClr val="accent3"/>
          </a:fillRef>
          <a:effectRef idx="0">
            <a:schemeClr val="accent3"/>
          </a:effectRef>
          <a:fontRef idx="minor">
            <a:schemeClr val="tx1"/>
          </a:fontRef>
        </p:style>
      </p:cxnSp>
      <p:sp>
        <p:nvSpPr>
          <p:cNvPr id="52" name="TextBox 51"/>
          <p:cNvSpPr txBox="1"/>
          <p:nvPr/>
        </p:nvSpPr>
        <p:spPr>
          <a:xfrm>
            <a:off x="12877342" y="28041600"/>
            <a:ext cx="2658516" cy="1458861"/>
          </a:xfrm>
          <a:prstGeom prst="rect">
            <a:avLst/>
          </a:prstGeom>
          <a:noFill/>
        </p:spPr>
        <p:txBody>
          <a:bodyPr wrap="none" lIns="438912" tIns="219456" rIns="438912" bIns="219456" rtlCol="0">
            <a:spAutoFit/>
          </a:bodyPr>
          <a:lstStyle/>
          <a:p>
            <a:r>
              <a:rPr lang="en-US" sz="6600" b="1" dirty="0">
                <a:latin typeface="Garamond"/>
                <a:cs typeface="Garamond"/>
              </a:rPr>
              <a:t>1.97’’</a:t>
            </a:r>
          </a:p>
        </p:txBody>
      </p:sp>
      <p:sp>
        <p:nvSpPr>
          <p:cNvPr id="60" name="Teardrop 59">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sp>
        <p:nvSpPr>
          <p:cNvPr id="62" name="Content Placeholder 2"/>
          <p:cNvSpPr>
            <a:spLocks noGrp="1"/>
          </p:cNvSpPr>
          <p:nvPr/>
        </p:nvSpPr>
        <p:spPr>
          <a:xfrm>
            <a:off x="990600" y="8382000"/>
            <a:ext cx="9448800" cy="7772400"/>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a:buFont typeface="Courier New"/>
              <a:buChar char="o"/>
            </a:pPr>
            <a:r>
              <a:rPr lang="es-ES_tradnl" sz="7200" kern="1200" dirty="0" smtClean="0">
                <a:solidFill>
                  <a:srgbClr val="554E43"/>
                </a:solidFill>
                <a:latin typeface="Garamond"/>
                <a:cs typeface="Garamond"/>
              </a:rPr>
              <a:t>El tubo de salida debe de ser:</a:t>
            </a:r>
          </a:p>
          <a:p>
            <a:pPr lvl="1">
              <a:buFont typeface="Courier New"/>
              <a:buChar char="o"/>
            </a:pPr>
            <a:r>
              <a:rPr lang="es-ES_tradnl" sz="7200" kern="1200" dirty="0" smtClean="0">
                <a:solidFill>
                  <a:srgbClr val="554E43"/>
                </a:solidFill>
                <a:latin typeface="Garamond"/>
                <a:cs typeface="Garamond"/>
              </a:rPr>
              <a:t>diámetro interno: ¼”</a:t>
            </a:r>
          </a:p>
          <a:p>
            <a:pPr lvl="1">
              <a:buFont typeface="Courier New"/>
              <a:buChar char="o"/>
            </a:pPr>
            <a:r>
              <a:rPr lang="es-ES_tradnl" sz="7200" kern="1200" dirty="0" smtClean="0">
                <a:solidFill>
                  <a:srgbClr val="554E43"/>
                </a:solidFill>
                <a:latin typeface="Garamond"/>
                <a:cs typeface="Garamond"/>
              </a:rPr>
              <a:t>diámetro externo: 3/8”</a:t>
            </a:r>
          </a:p>
          <a:p>
            <a:pPr lvl="1">
              <a:buFont typeface="Courier New"/>
              <a:buChar char="o"/>
            </a:pPr>
            <a:r>
              <a:rPr lang="es-ES_tradnl" sz="7200" kern="1200" dirty="0">
                <a:solidFill>
                  <a:srgbClr val="554E43"/>
                </a:solidFill>
                <a:latin typeface="Garamond"/>
                <a:cs typeface="Garamond"/>
              </a:rPr>
              <a:t>l</a:t>
            </a:r>
            <a:r>
              <a:rPr lang="es-ES_tradnl" sz="7200" kern="1200" dirty="0" smtClean="0">
                <a:solidFill>
                  <a:srgbClr val="554E43"/>
                </a:solidFill>
                <a:latin typeface="Garamond"/>
                <a:cs typeface="Garamond"/>
              </a:rPr>
              <a:t>argo : 41”</a:t>
            </a:r>
          </a:p>
          <a:p>
            <a:pPr lvl="1">
              <a:buFont typeface="Courier New"/>
              <a:buChar char="o"/>
            </a:pPr>
            <a:endParaRPr lang="es-ES_tradnl" kern="1200" dirty="0" smtClean="0">
              <a:solidFill>
                <a:srgbClr val="554E43"/>
              </a:solidFill>
              <a:latin typeface="Garamond"/>
              <a:cs typeface="Garamond"/>
            </a:endParaRPr>
          </a:p>
        </p:txBody>
      </p:sp>
      <p:pic>
        <p:nvPicPr>
          <p:cNvPr id="63" name="Picture 62" descr="EFF-D-ECB325.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4600" y="16002000"/>
            <a:ext cx="6266447" cy="5715000"/>
          </a:xfrm>
          <a:prstGeom prst="rect">
            <a:avLst/>
          </a:prstGeom>
        </p:spPr>
      </p:pic>
      <p:pic>
        <p:nvPicPr>
          <p:cNvPr id="64" name="Picture 63" descr="Screen shot 2013-10-07 at 11.33.20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65800" y="10744200"/>
            <a:ext cx="7841556" cy="5943600"/>
          </a:xfrm>
          <a:prstGeom prst="rect">
            <a:avLst/>
          </a:prstGeom>
        </p:spPr>
      </p:pic>
      <p:pic>
        <p:nvPicPr>
          <p:cNvPr id="65" name="Picture 64" descr="Screen shot 2013-10-07 at 11.32.59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4000" y="5715000"/>
            <a:ext cx="5951146" cy="4419600"/>
          </a:xfrm>
          <a:prstGeom prst="rect">
            <a:avLst/>
          </a:prstGeom>
        </p:spPr>
      </p:pic>
      <p:pic>
        <p:nvPicPr>
          <p:cNvPr id="66" name="Picture 65" descr="Screen shot 2013-10-07 at 11.33.31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51000" y="17449800"/>
            <a:ext cx="6208088" cy="5867400"/>
          </a:xfrm>
          <a:prstGeom prst="rect">
            <a:avLst/>
          </a:prstGeom>
        </p:spPr>
      </p:pic>
      <p:sp>
        <p:nvSpPr>
          <p:cNvPr id="67" name="TextBox 66"/>
          <p:cNvSpPr txBox="1"/>
          <p:nvPr/>
        </p:nvSpPr>
        <p:spPr>
          <a:xfrm>
            <a:off x="35280600" y="18440400"/>
            <a:ext cx="6096000" cy="4524315"/>
          </a:xfrm>
          <a:prstGeom prst="rect">
            <a:avLst/>
          </a:prstGeom>
          <a:noFill/>
        </p:spPr>
        <p:txBody>
          <a:bodyPr wrap="square" rtlCol="0">
            <a:spAutoFit/>
          </a:bodyPr>
          <a:lstStyle/>
          <a:p>
            <a:r>
              <a:rPr lang="es-ES_tradnl" sz="7200" b="1" kern="1200" dirty="0" smtClean="0">
                <a:solidFill>
                  <a:srgbClr val="554E43"/>
                </a:solidFill>
                <a:latin typeface="Garamond"/>
                <a:cs typeface="Garamond"/>
              </a:rPr>
              <a:t>Distancia:</a:t>
            </a:r>
          </a:p>
          <a:p>
            <a:r>
              <a:rPr lang="es-ES_tradnl" sz="7200" b="1" kern="1200" dirty="0" smtClean="0">
                <a:solidFill>
                  <a:srgbClr val="554E43"/>
                </a:solidFill>
                <a:latin typeface="Garamond"/>
                <a:cs typeface="Garamond"/>
              </a:rPr>
              <a:t>	1”x1”</a:t>
            </a:r>
          </a:p>
          <a:p>
            <a:r>
              <a:rPr lang="es-ES_tradnl" sz="7200" b="1" kern="1200" dirty="0" smtClean="0">
                <a:solidFill>
                  <a:srgbClr val="554E43"/>
                </a:solidFill>
                <a:latin typeface="Garamond"/>
                <a:cs typeface="Garamond"/>
              </a:rPr>
              <a:t>Agujero:</a:t>
            </a:r>
          </a:p>
          <a:p>
            <a:r>
              <a:rPr lang="es-ES_tradnl" sz="7200" b="1" kern="1200" dirty="0" smtClean="0">
                <a:solidFill>
                  <a:srgbClr val="554E43"/>
                </a:solidFill>
                <a:latin typeface="Garamond"/>
                <a:cs typeface="Garamond"/>
              </a:rPr>
              <a:t>	1/8”</a:t>
            </a:r>
            <a:endParaRPr lang="es-ES_tradnl" sz="7200" b="1" kern="1200" dirty="0">
              <a:solidFill>
                <a:srgbClr val="554E43"/>
              </a:solidFill>
              <a:latin typeface="Garamond"/>
              <a:cs typeface="Garamond"/>
            </a:endParaRPr>
          </a:p>
        </p:txBody>
      </p:sp>
    </p:spTree>
    <p:extLst>
      <p:ext uri="{BB962C8B-B14F-4D97-AF65-F5344CB8AC3E}">
        <p14:creationId xmlns:p14="http://schemas.microsoft.com/office/powerpoint/2010/main" val="3968016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dirty="0">
                <a:ln>
                  <a:solidFill>
                    <a:srgbClr val="D0EE63"/>
                  </a:solidFill>
                </a:ln>
                <a:solidFill>
                  <a:srgbClr val="F67F18"/>
                </a:solidFill>
                <a:latin typeface="Garamond"/>
                <a:cs typeface="Garamond"/>
              </a:rPr>
              <a:t>¿Como funciona el biofiltro de arena?</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8229600"/>
            <a:ext cx="22936200" cy="164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own Arrow 5"/>
          <p:cNvSpPr/>
          <p:nvPr/>
        </p:nvSpPr>
        <p:spPr bwMode="auto">
          <a:xfrm>
            <a:off x="6002798" y="12174314"/>
            <a:ext cx="1486061" cy="1703366"/>
          </a:xfrm>
          <a:prstGeom prst="down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lIns="438912" tIns="219456" rIns="438912" bIns="219456"/>
          <a:lstStyle/>
          <a:p>
            <a:pPr>
              <a:defRPr/>
            </a:pPr>
            <a:endParaRPr lang="en-US" kern="1200"/>
          </a:p>
        </p:txBody>
      </p:sp>
      <p:sp>
        <p:nvSpPr>
          <p:cNvPr id="9" name="Teardrop 8"/>
          <p:cNvSpPr/>
          <p:nvPr/>
        </p:nvSpPr>
        <p:spPr bwMode="auto">
          <a:xfrm rot="18796298">
            <a:off x="9736087" y="12198813"/>
            <a:ext cx="1325285" cy="1570954"/>
          </a:xfrm>
          <a:prstGeom prst="teardrop">
            <a:avLst/>
          </a:prstGeom>
          <a:solidFill>
            <a:srgbClr val="8CC0FF"/>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lIns="438912" tIns="219456" rIns="438912" bIns="219456"/>
          <a:lstStyle/>
          <a:p>
            <a:pPr>
              <a:defRPr/>
            </a:pPr>
            <a:endParaRPr lang="en-US" kern="1200"/>
          </a:p>
        </p:txBody>
      </p:sp>
      <p:sp>
        <p:nvSpPr>
          <p:cNvPr id="12" name="&quot;No&quot; Symbol 11"/>
          <p:cNvSpPr/>
          <p:nvPr/>
        </p:nvSpPr>
        <p:spPr bwMode="auto">
          <a:xfrm>
            <a:off x="25069800" y="11963400"/>
            <a:ext cx="1695922" cy="1865890"/>
          </a:xfrm>
          <a:prstGeom prst="noSmoking">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lIns="438912" tIns="219456" rIns="438912" bIns="219456"/>
          <a:lstStyle/>
          <a:p>
            <a:pPr>
              <a:defRPr/>
            </a:pPr>
            <a:endParaRPr lang="en-US" kern="1200"/>
          </a:p>
        </p:txBody>
      </p:sp>
      <p:sp>
        <p:nvSpPr>
          <p:cNvPr id="13" name="Down Arrow 12"/>
          <p:cNvSpPr/>
          <p:nvPr/>
        </p:nvSpPr>
        <p:spPr bwMode="auto">
          <a:xfrm>
            <a:off x="6002798" y="9646692"/>
            <a:ext cx="1486061" cy="1703366"/>
          </a:xfrm>
          <a:prstGeom prst="down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lIns="438912" tIns="219456" rIns="438912" bIns="219456"/>
          <a:lstStyle/>
          <a:p>
            <a:pPr>
              <a:defRPr/>
            </a:pPr>
            <a:endParaRPr lang="en-US" kern="1200"/>
          </a:p>
        </p:txBody>
      </p:sp>
      <p:sp>
        <p:nvSpPr>
          <p:cNvPr id="14" name="Down Arrow 13"/>
          <p:cNvSpPr/>
          <p:nvPr/>
        </p:nvSpPr>
        <p:spPr bwMode="auto">
          <a:xfrm>
            <a:off x="6002798" y="15053009"/>
            <a:ext cx="1486061" cy="1703366"/>
          </a:xfrm>
          <a:prstGeom prst="down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lIns="438912" tIns="219456" rIns="438912" bIns="219456"/>
          <a:lstStyle/>
          <a:p>
            <a:pPr>
              <a:defRPr/>
            </a:pPr>
            <a:endParaRPr lang="en-US" kern="1200"/>
          </a:p>
        </p:txBody>
      </p:sp>
      <p:sp>
        <p:nvSpPr>
          <p:cNvPr id="15" name="Down Arrow 14"/>
          <p:cNvSpPr/>
          <p:nvPr/>
        </p:nvSpPr>
        <p:spPr bwMode="auto">
          <a:xfrm>
            <a:off x="13959763" y="12107930"/>
            <a:ext cx="1486061" cy="1703366"/>
          </a:xfrm>
          <a:prstGeom prst="downArrow">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w="165100" prst="coolSlant"/>
          </a:sp3d>
          <a:extLst>
            <a:ext uri="{AF507438-7753-43E0-B8FC-AC1667EBCBE1}">
              <a14:hiddenEffects xmlns:a14="http://schemas.microsoft.com/office/drawing/2010/main">
                <a:effectLst>
                  <a:outerShdw blurRad="63500" dist="37026" dir="2598880" algn="ctr" rotWithShape="0">
                    <a:srgbClr val="808080"/>
                  </a:outerShdw>
                </a:effectLst>
              </a14:hiddenEffects>
            </a:ext>
          </a:extLst>
        </p:spPr>
        <p:txBody>
          <a:bodyPr lIns="438912" tIns="219456" rIns="438912" bIns="219456"/>
          <a:lstStyle/>
          <a:p>
            <a:pPr>
              <a:defRPr/>
            </a:pPr>
            <a:endParaRPr lang="en-US" kern="1200"/>
          </a:p>
        </p:txBody>
      </p:sp>
      <p:sp>
        <p:nvSpPr>
          <p:cNvPr id="16" name="Teardrop 15"/>
          <p:cNvSpPr/>
          <p:nvPr/>
        </p:nvSpPr>
        <p:spPr bwMode="auto">
          <a:xfrm rot="18796298">
            <a:off x="17584687" y="12427413"/>
            <a:ext cx="1325285" cy="1570954"/>
          </a:xfrm>
          <a:prstGeom prst="teardrop">
            <a:avLst/>
          </a:prstGeom>
          <a:solidFill>
            <a:srgbClr val="8CC0FF"/>
          </a:solidFill>
          <a:ln w="9525" cap="flat" cmpd="sng" algn="ctr">
            <a:noFill/>
            <a:prstDash val="solid"/>
            <a:round/>
            <a:headEnd type="none" w="med" len="med"/>
            <a:tailEnd type="none" w="med" len="med"/>
          </a:ln>
          <a:effectLst/>
          <a:scene3d>
            <a:camera prst="orthographicFront"/>
            <a:lightRig rig="threePt" dir="t"/>
          </a:scene3d>
          <a:sp3d>
            <a:bevelT w="165100" prst="coolSlant"/>
          </a:sp3d>
          <a:extLst/>
        </p:spPr>
        <p:txBody>
          <a:bodyPr lIns="438912" tIns="219456" rIns="438912" bIns="219456"/>
          <a:lstStyle/>
          <a:p>
            <a:pPr>
              <a:defRPr/>
            </a:pPr>
            <a:endParaRPr lang="en-US" kern="1200"/>
          </a:p>
        </p:txBody>
      </p:sp>
      <p:pic>
        <p:nvPicPr>
          <p:cNvPr id="17" name="Picture 16" descr="Screen Shot 2013-04-22 at 3.15.56 PM.png"/>
          <p:cNvPicPr>
            <a:picLocks noChangeAspect="1"/>
          </p:cNvPicPr>
          <p:nvPr/>
        </p:nvPicPr>
        <p:blipFill>
          <a:blip r:embed="rId3" cstate="print">
            <a:extLst>
              <a:ext uri="{BEBA8EAE-BF5A-486C-A8C5-ECC9F3942E4B}">
                <a14:imgProps xmlns:a14="http://schemas.microsoft.com/office/drawing/2010/main">
                  <a14:imgLayer r:embed="rId4">
                    <a14:imgEffect>
                      <a14:backgroundRemoval t="3279" b="98907" l="2674" r="96257">
                        <a14:foregroundMark x1="57754" y1="28415" x2="57754" y2="28415"/>
                      </a14:backgroundRemoval>
                    </a14:imgEffect>
                  </a14:imgLayer>
                </a14:imgProps>
              </a:ext>
              <a:ext uri="{28A0092B-C50C-407E-A947-70E740481C1C}">
                <a14:useLocalDpi xmlns:a14="http://schemas.microsoft.com/office/drawing/2010/main" val="0"/>
              </a:ext>
            </a:extLst>
          </a:blip>
          <a:stretch>
            <a:fillRect/>
          </a:stretch>
        </p:blipFill>
        <p:spPr>
          <a:xfrm>
            <a:off x="7828658" y="27051324"/>
            <a:ext cx="5877658" cy="5751931"/>
          </a:xfrm>
          <a:prstGeom prst="rect">
            <a:avLst/>
          </a:prstGeom>
        </p:spPr>
      </p:pic>
      <p:pic>
        <p:nvPicPr>
          <p:cNvPr id="18" name="Picture 17" descr="Screen Shot 2013-04-22 at 3.15.47 PM.png"/>
          <p:cNvPicPr>
            <a:picLocks noChangeAspect="1"/>
          </p:cNvPicPr>
          <p:nvPr/>
        </p:nvPicPr>
        <p:blipFill>
          <a:blip r:embed="rId5" cstate="print">
            <a:extLst>
              <a:ext uri="{BEBA8EAE-BF5A-486C-A8C5-ECC9F3942E4B}">
                <a14:imgProps xmlns:a14="http://schemas.microsoft.com/office/drawing/2010/main">
                  <a14:imgLayer r:embed="rId6">
                    <a14:imgEffect>
                      <a14:backgroundRemoval t="5236" b="96335" l="3191" r="96809">
                        <a14:foregroundMark x1="44681" y1="65445" x2="44681" y2="65445"/>
                      </a14:backgroundRemoval>
                    </a14:imgEffect>
                  </a14:imgLayer>
                </a14:imgProps>
              </a:ext>
              <a:ext uri="{28A0092B-C50C-407E-A947-70E740481C1C}">
                <a14:useLocalDpi xmlns:a14="http://schemas.microsoft.com/office/drawing/2010/main" val="0"/>
              </a:ext>
            </a:extLst>
          </a:blip>
          <a:stretch>
            <a:fillRect/>
          </a:stretch>
        </p:blipFill>
        <p:spPr>
          <a:xfrm>
            <a:off x="13196609" y="27051324"/>
            <a:ext cx="5661590" cy="5751931"/>
          </a:xfrm>
          <a:prstGeom prst="rect">
            <a:avLst/>
          </a:prstGeom>
        </p:spPr>
      </p:pic>
      <p:pic>
        <p:nvPicPr>
          <p:cNvPr id="19" name="Picture 18" descr="Screen Shot 2013-04-22 at 3.16.04 PM.png"/>
          <p:cNvPicPr>
            <a:picLocks noChangeAspect="1"/>
          </p:cNvPicPr>
          <p:nvPr/>
        </p:nvPicPr>
        <p:blipFill>
          <a:blip r:embed="rId7" cstate="print">
            <a:extLst>
              <a:ext uri="{BEBA8EAE-BF5A-486C-A8C5-ECC9F3942E4B}">
                <a14:imgProps xmlns:a14="http://schemas.microsoft.com/office/drawing/2010/main">
                  <a14:imgLayer r:embed="rId8">
                    <a14:imgEffect>
                      <a14:backgroundRemoval t="1667" b="100000" l="0" r="100000">
                        <a14:foregroundMark x1="48677" y1="31111" x2="48677" y2="31111"/>
                      </a14:backgroundRemoval>
                    </a14:imgEffect>
                  </a14:imgLayer>
                </a14:imgProps>
              </a:ext>
              <a:ext uri="{28A0092B-C50C-407E-A947-70E740481C1C}">
                <a14:useLocalDpi xmlns:a14="http://schemas.microsoft.com/office/drawing/2010/main" val="0"/>
              </a:ext>
            </a:extLst>
          </a:blip>
          <a:stretch>
            <a:fillRect/>
          </a:stretch>
        </p:blipFill>
        <p:spPr>
          <a:xfrm>
            <a:off x="18234501" y="27355529"/>
            <a:ext cx="5720112" cy="5447726"/>
          </a:xfrm>
          <a:prstGeom prst="rect">
            <a:avLst/>
          </a:prstGeom>
        </p:spPr>
      </p:pic>
      <p:pic>
        <p:nvPicPr>
          <p:cNvPr id="20" name="Picture 19" descr="Screen Shot 2013-04-22 at 4.18.55 PM.png"/>
          <p:cNvPicPr>
            <a:picLocks noChangeAspect="1"/>
          </p:cNvPicPr>
          <p:nvPr/>
        </p:nvPicPr>
        <p:blipFill>
          <a:blip r:embed="rId9" cstate="print">
            <a:extLst>
              <a:ext uri="{BEBA8EAE-BF5A-486C-A8C5-ECC9F3942E4B}">
                <a14:imgProps xmlns:a14="http://schemas.microsoft.com/office/drawing/2010/main">
                  <a14:imgLayer r:embed="rId10">
                    <a14:imgEffect>
                      <a14:backgroundRemoval t="2740" b="95205" l="4403" r="96855"/>
                    </a14:imgEffect>
                  </a14:imgLayer>
                </a14:imgProps>
              </a:ext>
              <a:ext uri="{28A0092B-C50C-407E-A947-70E740481C1C}">
                <a14:useLocalDpi xmlns:a14="http://schemas.microsoft.com/office/drawing/2010/main" val="0"/>
              </a:ext>
            </a:extLst>
          </a:blip>
          <a:stretch>
            <a:fillRect/>
          </a:stretch>
        </p:blipFill>
        <p:spPr>
          <a:xfrm>
            <a:off x="23164800" y="27288998"/>
            <a:ext cx="6149352" cy="5646576"/>
          </a:xfrm>
          <a:prstGeom prst="rect">
            <a:avLst/>
          </a:prstGeom>
        </p:spPr>
      </p:pic>
      <p:sp>
        <p:nvSpPr>
          <p:cNvPr id="21" name="TextBox 20"/>
          <p:cNvSpPr txBox="1"/>
          <p:nvPr/>
        </p:nvSpPr>
        <p:spPr>
          <a:xfrm>
            <a:off x="20955000" y="9906000"/>
            <a:ext cx="1634047" cy="1212640"/>
          </a:xfrm>
          <a:prstGeom prst="rect">
            <a:avLst/>
          </a:prstGeom>
          <a:noFill/>
        </p:spPr>
        <p:txBody>
          <a:bodyPr wrap="none" lIns="438912" tIns="219456" rIns="438912" bIns="219456" rtlCol="0">
            <a:spAutoFit/>
          </a:bodyPr>
          <a:lstStyle/>
          <a:p>
            <a:r>
              <a:rPr lang="en-US" sz="5000" b="1" dirty="0">
                <a:solidFill>
                  <a:srgbClr val="FF6700"/>
                </a:solidFill>
              </a:rPr>
              <a:t>(1)</a:t>
            </a:r>
          </a:p>
        </p:txBody>
      </p:sp>
      <p:sp>
        <p:nvSpPr>
          <p:cNvPr id="22" name="TextBox 21"/>
          <p:cNvSpPr txBox="1"/>
          <p:nvPr/>
        </p:nvSpPr>
        <p:spPr>
          <a:xfrm>
            <a:off x="21400589" y="11718444"/>
            <a:ext cx="868282" cy="1218797"/>
          </a:xfrm>
          <a:prstGeom prst="rect">
            <a:avLst/>
          </a:prstGeom>
          <a:noFill/>
        </p:spPr>
        <p:txBody>
          <a:bodyPr wrap="square" lIns="438912" tIns="219456" rIns="438912" bIns="219456" rtlCol="0">
            <a:spAutoFit/>
          </a:bodyPr>
          <a:lstStyle/>
          <a:p>
            <a:r>
              <a:rPr lang="en-US" sz="5000" b="1" dirty="0">
                <a:solidFill>
                  <a:srgbClr val="FF6700"/>
                </a:solidFill>
              </a:rPr>
              <a:t>(2)</a:t>
            </a:r>
          </a:p>
        </p:txBody>
      </p:sp>
      <p:sp>
        <p:nvSpPr>
          <p:cNvPr id="23" name="TextBox 22"/>
          <p:cNvSpPr txBox="1"/>
          <p:nvPr/>
        </p:nvSpPr>
        <p:spPr>
          <a:xfrm>
            <a:off x="21107400" y="12877800"/>
            <a:ext cx="1634047" cy="1212640"/>
          </a:xfrm>
          <a:prstGeom prst="rect">
            <a:avLst/>
          </a:prstGeom>
          <a:noFill/>
        </p:spPr>
        <p:txBody>
          <a:bodyPr wrap="none" lIns="438912" tIns="219456" rIns="438912" bIns="219456" rtlCol="0">
            <a:spAutoFit/>
          </a:bodyPr>
          <a:lstStyle/>
          <a:p>
            <a:r>
              <a:rPr lang="en-US" sz="5000" b="1" dirty="0">
                <a:solidFill>
                  <a:srgbClr val="FF6700"/>
                </a:solidFill>
              </a:rPr>
              <a:t>(3)</a:t>
            </a:r>
          </a:p>
        </p:txBody>
      </p:sp>
      <p:sp>
        <p:nvSpPr>
          <p:cNvPr id="24" name="TextBox 23"/>
          <p:cNvSpPr txBox="1"/>
          <p:nvPr/>
        </p:nvSpPr>
        <p:spPr>
          <a:xfrm>
            <a:off x="21259800" y="19964400"/>
            <a:ext cx="1634047" cy="1212640"/>
          </a:xfrm>
          <a:prstGeom prst="rect">
            <a:avLst/>
          </a:prstGeom>
          <a:noFill/>
        </p:spPr>
        <p:txBody>
          <a:bodyPr wrap="none" lIns="438912" tIns="219456" rIns="438912" bIns="219456" rtlCol="0">
            <a:spAutoFit/>
          </a:bodyPr>
          <a:lstStyle/>
          <a:p>
            <a:r>
              <a:rPr lang="en-US" sz="5000" b="1" dirty="0">
                <a:solidFill>
                  <a:srgbClr val="FF6700"/>
                </a:solidFill>
              </a:rPr>
              <a:t>(4)</a:t>
            </a:r>
          </a:p>
        </p:txBody>
      </p:sp>
      <p:sp>
        <p:nvSpPr>
          <p:cNvPr id="25" name="TextBox 24"/>
          <p:cNvSpPr txBox="1"/>
          <p:nvPr/>
        </p:nvSpPr>
        <p:spPr>
          <a:xfrm>
            <a:off x="21640800" y="21945600"/>
            <a:ext cx="1634047" cy="1212640"/>
          </a:xfrm>
          <a:prstGeom prst="rect">
            <a:avLst/>
          </a:prstGeom>
          <a:noFill/>
        </p:spPr>
        <p:txBody>
          <a:bodyPr wrap="none" lIns="438912" tIns="219456" rIns="438912" bIns="219456" rtlCol="0">
            <a:spAutoFit/>
          </a:bodyPr>
          <a:lstStyle/>
          <a:p>
            <a:r>
              <a:rPr lang="en-US" sz="5000" b="1" dirty="0">
                <a:solidFill>
                  <a:srgbClr val="FF6700"/>
                </a:solidFill>
              </a:rPr>
              <a:t>(5)</a:t>
            </a:r>
          </a:p>
        </p:txBody>
      </p:sp>
      <p:sp>
        <p:nvSpPr>
          <p:cNvPr id="26" name="Content Placeholder 2"/>
          <p:cNvSpPr>
            <a:spLocks noGrp="1"/>
          </p:cNvSpPr>
          <p:nvPr>
            <p:ph idx="1"/>
          </p:nvPr>
        </p:nvSpPr>
        <p:spPr>
          <a:xfrm>
            <a:off x="28346400" y="10363200"/>
            <a:ext cx="13384517" cy="9220992"/>
          </a:xfrm>
        </p:spPr>
        <p:txBody>
          <a:bodyPr>
            <a:noAutofit/>
          </a:bodyPr>
          <a:lstStyle/>
          <a:p>
            <a:pPr marL="0" indent="0" algn="just">
              <a:lnSpc>
                <a:spcPct val="120000"/>
              </a:lnSpc>
              <a:buNone/>
            </a:pPr>
            <a:r>
              <a:rPr lang="es-ES_tradnl" sz="8000" dirty="0">
                <a:solidFill>
                  <a:schemeClr val="accent2">
                    <a:lumMod val="75000"/>
                  </a:schemeClr>
                </a:solidFill>
                <a:latin typeface="Garamond"/>
                <a:cs typeface="Garamond"/>
              </a:rPr>
              <a:t>(1) Zona de reserva</a:t>
            </a:r>
          </a:p>
          <a:p>
            <a:pPr marL="0" indent="0" algn="just">
              <a:lnSpc>
                <a:spcPct val="120000"/>
              </a:lnSpc>
              <a:buNone/>
            </a:pPr>
            <a:r>
              <a:rPr lang="es-ES_tradnl" sz="8000" dirty="0">
                <a:solidFill>
                  <a:schemeClr val="accent2">
                    <a:lumMod val="75000"/>
                  </a:schemeClr>
                </a:solidFill>
                <a:latin typeface="Garamond"/>
                <a:cs typeface="Garamond"/>
              </a:rPr>
              <a:t>(2) Zona estancada</a:t>
            </a:r>
          </a:p>
          <a:p>
            <a:pPr marL="0" indent="0" algn="just">
              <a:lnSpc>
                <a:spcPct val="120000"/>
              </a:lnSpc>
              <a:buNone/>
            </a:pPr>
            <a:r>
              <a:rPr lang="es-ES_tradnl" sz="8000" dirty="0">
                <a:solidFill>
                  <a:schemeClr val="accent2">
                    <a:lumMod val="75000"/>
                  </a:schemeClr>
                </a:solidFill>
                <a:latin typeface="Garamond"/>
                <a:cs typeface="Garamond"/>
              </a:rPr>
              <a:t>(3) Zona biológica</a:t>
            </a:r>
          </a:p>
          <a:p>
            <a:pPr marL="0" indent="0" algn="just">
              <a:lnSpc>
                <a:spcPct val="120000"/>
              </a:lnSpc>
              <a:buNone/>
            </a:pPr>
            <a:r>
              <a:rPr lang="es-ES_tradnl" sz="8000" dirty="0">
                <a:solidFill>
                  <a:schemeClr val="accent2">
                    <a:lumMod val="75000"/>
                  </a:schemeClr>
                </a:solidFill>
                <a:latin typeface="Garamond"/>
                <a:cs typeface="Garamond"/>
              </a:rPr>
              <a:t>(4) Zona no biológica </a:t>
            </a:r>
          </a:p>
          <a:p>
            <a:pPr marL="0" indent="0" algn="just">
              <a:lnSpc>
                <a:spcPct val="120000"/>
              </a:lnSpc>
              <a:buNone/>
            </a:pPr>
            <a:r>
              <a:rPr lang="es-ES_tradnl" sz="8000" dirty="0">
                <a:solidFill>
                  <a:schemeClr val="accent2">
                    <a:lumMod val="75000"/>
                  </a:schemeClr>
                </a:solidFill>
                <a:latin typeface="Garamond"/>
                <a:cs typeface="Garamond"/>
              </a:rPr>
              <a:t>(5) Zona de grava</a:t>
            </a:r>
          </a:p>
        </p:txBody>
      </p:sp>
      <p:sp>
        <p:nvSpPr>
          <p:cNvPr id="27" name="TextBox 26"/>
          <p:cNvSpPr txBox="1"/>
          <p:nvPr/>
        </p:nvSpPr>
        <p:spPr>
          <a:xfrm>
            <a:off x="11353800" y="25527000"/>
            <a:ext cx="15313423" cy="1674305"/>
          </a:xfrm>
          <a:prstGeom prst="rect">
            <a:avLst/>
          </a:prstGeom>
          <a:noFill/>
        </p:spPr>
        <p:txBody>
          <a:bodyPr wrap="none" lIns="438912" tIns="219456" rIns="438912" bIns="219456" rtlCol="0">
            <a:spAutoFit/>
          </a:bodyPr>
          <a:lstStyle/>
          <a:p>
            <a:r>
              <a:rPr lang="es-ES_tradnl" sz="8000" dirty="0" smtClean="0">
                <a:solidFill>
                  <a:srgbClr val="F67F18"/>
                </a:solidFill>
                <a:latin typeface="Garamond"/>
                <a:cs typeface="Garamond"/>
              </a:rPr>
              <a:t>Mecanismos del Biofiltro de Arena</a:t>
            </a:r>
            <a:endParaRPr lang="es-ES_tradnl" sz="8000" dirty="0">
              <a:solidFill>
                <a:srgbClr val="F67F18"/>
              </a:solidFill>
              <a:latin typeface="Garamond"/>
              <a:cs typeface="Garamond"/>
            </a:endParaRPr>
          </a:p>
        </p:txBody>
      </p:sp>
      <p:sp>
        <p:nvSpPr>
          <p:cNvPr id="28" name="TextBox 27"/>
          <p:cNvSpPr txBox="1"/>
          <p:nvPr/>
        </p:nvSpPr>
        <p:spPr>
          <a:xfrm>
            <a:off x="19888200" y="11277600"/>
            <a:ext cx="1634047" cy="1212640"/>
          </a:xfrm>
          <a:prstGeom prst="rect">
            <a:avLst/>
          </a:prstGeom>
          <a:noFill/>
        </p:spPr>
        <p:txBody>
          <a:bodyPr wrap="none" lIns="438912" tIns="219456" rIns="438912" bIns="219456" rtlCol="0">
            <a:spAutoFit/>
          </a:bodyPr>
          <a:lstStyle/>
          <a:p>
            <a:r>
              <a:rPr lang="en-US" sz="5000" b="1" dirty="0" smtClean="0">
                <a:solidFill>
                  <a:srgbClr val="FF6700"/>
                </a:solidFill>
              </a:rPr>
              <a:t>(2)</a:t>
            </a:r>
            <a:endParaRPr lang="en-US" sz="5000" b="1" dirty="0">
              <a:solidFill>
                <a:srgbClr val="FF6700"/>
              </a:solidFill>
            </a:endParaRPr>
          </a:p>
        </p:txBody>
      </p:sp>
      <p:sp>
        <p:nvSpPr>
          <p:cNvPr id="29" name="Teardrop 28">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spTree>
    <p:extLst>
      <p:ext uri="{BB962C8B-B14F-4D97-AF65-F5344CB8AC3E}">
        <p14:creationId xmlns:p14="http://schemas.microsoft.com/office/powerpoint/2010/main" val="34771137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ln>
                  <a:solidFill>
                    <a:srgbClr val="D0EE63"/>
                  </a:solidFill>
                </a:ln>
                <a:solidFill>
                  <a:srgbClr val="F67F18"/>
                </a:solidFill>
                <a:latin typeface="Garamond"/>
                <a:cs typeface="Garamond"/>
              </a:rPr>
              <a:t>Biocapa</a:t>
            </a:r>
            <a:endParaRPr lang="es-ES_tradnl" dirty="0">
              <a:ln>
                <a:solidFill>
                  <a:srgbClr val="D0EE63"/>
                </a:solidFill>
              </a:ln>
              <a:solidFill>
                <a:srgbClr val="F67F18"/>
              </a:solidFill>
              <a:latin typeface="Garamond"/>
              <a:cs typeface="Garamond"/>
            </a:endParaRPr>
          </a:p>
        </p:txBody>
      </p:sp>
      <p:sp>
        <p:nvSpPr>
          <p:cNvPr id="3" name="Content Placeholder 2"/>
          <p:cNvSpPr>
            <a:spLocks noGrp="1"/>
          </p:cNvSpPr>
          <p:nvPr>
            <p:ph idx="1"/>
          </p:nvPr>
        </p:nvSpPr>
        <p:spPr>
          <a:xfrm>
            <a:off x="3200400" y="8534400"/>
            <a:ext cx="36530285" cy="17619682"/>
          </a:xfrm>
        </p:spPr>
        <p:txBody>
          <a:bodyPr>
            <a:noAutofit/>
          </a:bodyPr>
          <a:lstStyle/>
          <a:p>
            <a:pPr algn="just"/>
            <a:r>
              <a:rPr lang="es-ES_tradnl" sz="11500" dirty="0">
                <a:solidFill>
                  <a:schemeClr val="accent2">
                    <a:lumMod val="75000"/>
                  </a:schemeClr>
                </a:solidFill>
                <a:latin typeface="Garamond"/>
                <a:cs typeface="Garamond"/>
              </a:rPr>
              <a:t>Es el componente clave, ya que es el principal responsable de la remoción de patógenos.</a:t>
            </a:r>
          </a:p>
          <a:p>
            <a:pPr algn="just"/>
            <a:r>
              <a:rPr lang="es-ES_tradnl" sz="11500" dirty="0">
                <a:solidFill>
                  <a:schemeClr val="accent2">
                    <a:lumMod val="75000"/>
                  </a:schemeClr>
                </a:solidFill>
                <a:latin typeface="Garamond"/>
                <a:cs typeface="Garamond"/>
              </a:rPr>
              <a:t>La formación completa de la biocapa puede tomar hasta 30 días.</a:t>
            </a:r>
          </a:p>
          <a:p>
            <a:pPr algn="just"/>
            <a:r>
              <a:rPr lang="es-ES_tradnl" sz="11500" dirty="0">
                <a:solidFill>
                  <a:schemeClr val="accent2">
                    <a:lumMod val="75000"/>
                  </a:schemeClr>
                </a:solidFill>
                <a:latin typeface="Garamond"/>
                <a:cs typeface="Garamond"/>
              </a:rPr>
              <a:t>La biocapa </a:t>
            </a:r>
            <a:r>
              <a:rPr lang="es-ES_tradnl" sz="11500" b="1" dirty="0">
                <a:solidFill>
                  <a:schemeClr val="accent2">
                    <a:lumMod val="75000"/>
                  </a:schemeClr>
                </a:solidFill>
                <a:latin typeface="Garamond"/>
                <a:cs typeface="Garamond"/>
              </a:rPr>
              <a:t>no se puede ver</a:t>
            </a:r>
            <a:r>
              <a:rPr lang="es-ES_tradnl" sz="11500" dirty="0">
                <a:solidFill>
                  <a:schemeClr val="accent2">
                    <a:lumMod val="75000"/>
                  </a:schemeClr>
                </a:solidFill>
                <a:latin typeface="Garamond"/>
                <a:cs typeface="Garamond"/>
              </a:rPr>
              <a:t>.</a:t>
            </a:r>
          </a:p>
          <a:p>
            <a:pPr algn="just"/>
            <a:r>
              <a:rPr lang="es-ES_tradnl" sz="11500" dirty="0">
                <a:solidFill>
                  <a:schemeClr val="accent2">
                    <a:lumMod val="75000"/>
                  </a:schemeClr>
                </a:solidFill>
                <a:latin typeface="Garamond"/>
                <a:cs typeface="Garamond"/>
              </a:rPr>
              <a:t>El agua del filtro se puede utilizar durante los primeros días, pero se recomienda desinfectar el agua durante ese tiempo.</a:t>
            </a:r>
          </a:p>
          <a:p>
            <a:endParaRPr lang="es-ES_tradnl" sz="11500" dirty="0">
              <a:solidFill>
                <a:schemeClr val="accent2">
                  <a:lumMod val="75000"/>
                </a:schemeClr>
              </a:solidFill>
              <a:latin typeface="Garamond"/>
              <a:cs typeface="Garamond"/>
            </a:endParaRPr>
          </a:p>
        </p:txBody>
      </p:sp>
      <p:sp>
        <p:nvSpPr>
          <p:cNvPr id="4" name="Teardrop 3">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spTree>
    <p:extLst>
      <p:ext uri="{BB962C8B-B14F-4D97-AF65-F5344CB8AC3E}">
        <p14:creationId xmlns:p14="http://schemas.microsoft.com/office/powerpoint/2010/main" val="3960691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0400"/>
            <a:ext cx="42786302" cy="4389120"/>
          </a:xfrm>
        </p:spPr>
        <p:txBody>
          <a:bodyPr/>
          <a:lstStyle/>
          <a:p>
            <a:r>
              <a:rPr lang="es-ES_tradnl" dirty="0" smtClean="0">
                <a:ln>
                  <a:solidFill>
                    <a:srgbClr val="D0EE63"/>
                  </a:solidFill>
                </a:ln>
                <a:solidFill>
                  <a:srgbClr val="F67F18"/>
                </a:solidFill>
                <a:latin typeface="Garamond"/>
                <a:cs typeface="Garamond"/>
              </a:rPr>
              <a:t>Fuentes de agua contaminadas</a:t>
            </a:r>
            <a:endParaRPr lang="es-ES_tradnl" dirty="0">
              <a:ln>
                <a:solidFill>
                  <a:srgbClr val="D0EE63"/>
                </a:solidFill>
              </a:ln>
              <a:solidFill>
                <a:srgbClr val="F67F18"/>
              </a:solidFill>
              <a:latin typeface="Garamond"/>
              <a:cs typeface="Garamond"/>
            </a:endParaRPr>
          </a:p>
        </p:txBody>
      </p:sp>
      <p:sp>
        <p:nvSpPr>
          <p:cNvPr id="5" name="Teardrop 4">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pic>
        <p:nvPicPr>
          <p:cNvPr id="7" name="Picture 6" descr="2012-11-05 08.32.12 copy.jpg"/>
          <p:cNvPicPr>
            <a:picLocks noChangeAspect="1"/>
          </p:cNvPicPr>
          <p:nvPr/>
        </p:nvPicPr>
        <p:blipFill rotWithShape="1">
          <a:blip r:embed="rId2" cstate="print">
            <a:extLst>
              <a:ext uri="{28A0092B-C50C-407E-A947-70E740481C1C}">
                <a14:useLocalDpi xmlns:a14="http://schemas.microsoft.com/office/drawing/2010/main" val="0"/>
              </a:ext>
            </a:extLst>
          </a:blip>
          <a:srcRect t="7153" b="18407"/>
          <a:stretch/>
        </p:blipFill>
        <p:spPr>
          <a:xfrm>
            <a:off x="4419600" y="7620000"/>
            <a:ext cx="22691366" cy="12649200"/>
          </a:xfrm>
          <a:prstGeom prst="rect">
            <a:avLst/>
          </a:prstGeom>
        </p:spPr>
      </p:pic>
      <p:pic>
        <p:nvPicPr>
          <p:cNvPr id="8" name="Picture 7" descr="2012-11-05 08.40.19.jpg"/>
          <p:cNvPicPr>
            <a:picLocks noChangeAspect="1"/>
          </p:cNvPicPr>
          <p:nvPr/>
        </p:nvPicPr>
        <p:blipFill rotWithShape="1">
          <a:blip r:embed="rId3" cstate="print">
            <a:extLst>
              <a:ext uri="{28A0092B-C50C-407E-A947-70E740481C1C}">
                <a14:useLocalDpi xmlns:a14="http://schemas.microsoft.com/office/drawing/2010/main" val="0"/>
              </a:ext>
            </a:extLst>
          </a:blip>
          <a:srcRect r="6153"/>
          <a:stretch/>
        </p:blipFill>
        <p:spPr>
          <a:xfrm>
            <a:off x="6400800" y="20421600"/>
            <a:ext cx="14565880" cy="11640670"/>
          </a:xfrm>
          <a:prstGeom prst="rect">
            <a:avLst/>
          </a:prstGeom>
        </p:spPr>
      </p:pic>
      <p:pic>
        <p:nvPicPr>
          <p:cNvPr id="6" name="Picture 5" descr="2012-11-06 14.23.2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4241125" y="20107275"/>
            <a:ext cx="9658350" cy="12877800"/>
          </a:xfrm>
          <a:prstGeom prst="rect">
            <a:avLst/>
          </a:prstGeom>
        </p:spPr>
      </p:pic>
      <p:pic>
        <p:nvPicPr>
          <p:cNvPr id="9" name="Picture 8" descr="2012-11-06 14.25.4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29032200" y="7848600"/>
            <a:ext cx="8915400" cy="11887200"/>
          </a:xfrm>
          <a:prstGeom prst="rect">
            <a:avLst/>
          </a:prstGeom>
        </p:spPr>
      </p:pic>
    </p:spTree>
    <p:extLst>
      <p:ext uri="{BB962C8B-B14F-4D97-AF65-F5344CB8AC3E}">
        <p14:creationId xmlns:p14="http://schemas.microsoft.com/office/powerpoint/2010/main" val="139134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0400"/>
            <a:ext cx="42786302" cy="4389120"/>
          </a:xfrm>
        </p:spPr>
        <p:txBody>
          <a:bodyPr/>
          <a:lstStyle/>
          <a:p>
            <a:r>
              <a:rPr lang="es-ES_tradnl" dirty="0" smtClean="0">
                <a:ln>
                  <a:solidFill>
                    <a:srgbClr val="D0EE63"/>
                  </a:solidFill>
                </a:ln>
                <a:solidFill>
                  <a:srgbClr val="F67F18"/>
                </a:solidFill>
                <a:latin typeface="Garamond"/>
                <a:cs typeface="Garamond"/>
              </a:rPr>
              <a:t>Almacenaje de agua no adecuado</a:t>
            </a:r>
            <a:endParaRPr lang="es-ES_tradnl" dirty="0">
              <a:ln>
                <a:solidFill>
                  <a:srgbClr val="D0EE63"/>
                </a:solidFill>
              </a:ln>
              <a:solidFill>
                <a:srgbClr val="F67F18"/>
              </a:solidFill>
              <a:latin typeface="Garamond"/>
              <a:cs typeface="Garamond"/>
            </a:endParaRPr>
          </a:p>
        </p:txBody>
      </p:sp>
      <p:sp>
        <p:nvSpPr>
          <p:cNvPr id="5" name="Teardrop 4">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pic>
        <p:nvPicPr>
          <p:cNvPr id="6" name="Picture 5" descr="2012-11-06 09.51.3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25400" y="7848600"/>
            <a:ext cx="17716500" cy="23622004"/>
          </a:xfrm>
          <a:prstGeom prst="rect">
            <a:avLst/>
          </a:prstGeom>
        </p:spPr>
      </p:pic>
    </p:spTree>
    <p:extLst>
      <p:ext uri="{BB962C8B-B14F-4D97-AF65-F5344CB8AC3E}">
        <p14:creationId xmlns:p14="http://schemas.microsoft.com/office/powerpoint/2010/main" val="24072997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0400"/>
            <a:ext cx="42786302" cy="4389120"/>
          </a:xfrm>
        </p:spPr>
        <p:txBody>
          <a:bodyPr/>
          <a:lstStyle/>
          <a:p>
            <a:r>
              <a:rPr lang="es-ES_tradnl" dirty="0" smtClean="0">
                <a:ln>
                  <a:solidFill>
                    <a:srgbClr val="D0EE63"/>
                  </a:solidFill>
                </a:ln>
                <a:solidFill>
                  <a:srgbClr val="F67F18"/>
                </a:solidFill>
                <a:latin typeface="Garamond"/>
                <a:cs typeface="Garamond"/>
              </a:rPr>
              <a:t>Caminos </a:t>
            </a:r>
            <a:endParaRPr lang="es-ES_tradnl" dirty="0">
              <a:ln>
                <a:solidFill>
                  <a:srgbClr val="D0EE63"/>
                </a:solidFill>
              </a:ln>
              <a:solidFill>
                <a:srgbClr val="F67F18"/>
              </a:solidFill>
              <a:latin typeface="Garamond"/>
              <a:cs typeface="Garamond"/>
            </a:endParaRPr>
          </a:p>
        </p:txBody>
      </p:sp>
      <p:sp>
        <p:nvSpPr>
          <p:cNvPr id="5" name="Teardrop 4">
            <a:hlinkClick r:id="" action="ppaction://hlinkshowjump?jump=firstslide"/>
          </p:cNvPr>
          <p:cNvSpPr/>
          <p:nvPr/>
        </p:nvSpPr>
        <p:spPr bwMode="auto">
          <a:xfrm rot="19008220">
            <a:off x="37815913" y="26849380"/>
            <a:ext cx="5029200" cy="5029200"/>
          </a:xfrm>
          <a:prstGeom prst="teardrop">
            <a:avLst/>
          </a:prstGeom>
          <a:solidFill>
            <a:srgbClr val="8CC0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800" b="1" dirty="0">
                <a:latin typeface="Garamond"/>
                <a:cs typeface="Garamond"/>
              </a:rPr>
              <a:t> </a:t>
            </a:r>
            <a:r>
              <a:rPr lang="en-US" sz="8800" b="1" dirty="0" smtClean="0">
                <a:latin typeface="Garamond"/>
                <a:cs typeface="Garamond"/>
              </a:rPr>
              <a:t> </a:t>
            </a:r>
            <a:r>
              <a:rPr lang="en-US" sz="8800" b="1" dirty="0" err="1" smtClean="0">
                <a:latin typeface="Garamond"/>
                <a:cs typeface="Garamond"/>
              </a:rPr>
              <a:t>Inicio</a:t>
            </a:r>
            <a:endParaRPr kumimoji="0" lang="en-US" sz="8800" b="1" i="0" u="none" strike="noStrike" cap="none" normalizeH="0" baseline="0" dirty="0">
              <a:ln>
                <a:noFill/>
              </a:ln>
              <a:solidFill>
                <a:schemeClr val="tx1"/>
              </a:solidFill>
              <a:effectLst/>
              <a:latin typeface="Garamond"/>
              <a:cs typeface="Garamond"/>
            </a:endParaRPr>
          </a:p>
        </p:txBody>
      </p:sp>
      <p:pic>
        <p:nvPicPr>
          <p:cNvPr id="4" name="Picture 3" descr="201726199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7620000"/>
            <a:ext cx="29791009" cy="21449526"/>
          </a:xfrm>
          <a:prstGeom prst="rect">
            <a:avLst/>
          </a:prstGeom>
        </p:spPr>
      </p:pic>
    </p:spTree>
    <p:extLst>
      <p:ext uri="{BB962C8B-B14F-4D97-AF65-F5344CB8AC3E}">
        <p14:creationId xmlns:p14="http://schemas.microsoft.com/office/powerpoint/2010/main" val="2055580701"/>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7026" dir="259888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0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7026" dir="259888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60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5839</TotalTime>
  <Words>1202</Words>
  <Application>Microsoft Office PowerPoint</Application>
  <PresentationFormat>Custom</PresentationFormat>
  <Paragraphs>416</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Default Design</vt:lpstr>
      <vt:lpstr>PowerPoint Presentation</vt:lpstr>
      <vt:lpstr>Filtración</vt:lpstr>
      <vt:lpstr>¿Qué es un biofiltro de arena?</vt:lpstr>
      <vt:lpstr>PowerPoint Presentation</vt:lpstr>
      <vt:lpstr>¿Como funciona el biofiltro de arena?</vt:lpstr>
      <vt:lpstr>Biocapa</vt:lpstr>
      <vt:lpstr>Fuentes de agua contaminadas</vt:lpstr>
      <vt:lpstr>Almacenaje de agua no adecuado</vt:lpstr>
      <vt:lpstr>Caminos </vt:lpstr>
      <vt:lpstr>Punto de recogido de agua</vt:lpstr>
      <vt:lpstr>Sistema de agua del gobierno</vt:lpstr>
      <vt:lpstr>Sistema de Tuberías</vt:lpstr>
      <vt:lpstr>Filtro de Cerámica</vt:lpstr>
      <vt:lpstr>Transporte del filtro</vt:lpstr>
      <vt:lpstr>Instalación del Biofiltro de Arena</vt:lpstr>
      <vt:lpstr>Fuente de Agua</vt:lpstr>
      <vt:lpstr>Uso del filtro</vt:lpstr>
      <vt:lpstr>Vida y Cuerpo saludable</vt:lpstr>
      <vt:lpstr>Afiliaciones</vt:lpstr>
      <vt:lpstr>Otras especies</vt:lpstr>
      <vt:lpstr>Control sobre el ambiente</vt:lpstr>
      <vt:lpstr>Pensamiento</vt:lpstr>
    </vt:vector>
  </TitlesOfParts>
  <Company>Dept of Chemical Engineering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A. Matthews</dc:creator>
  <cp:lastModifiedBy>Dr. William Frey</cp:lastModifiedBy>
  <cp:revision>309</cp:revision>
  <dcterms:created xsi:type="dcterms:W3CDTF">2000-04-21T02:27:42Z</dcterms:created>
  <dcterms:modified xsi:type="dcterms:W3CDTF">2013-11-14T12:14:49Z</dcterms:modified>
</cp:coreProperties>
</file>